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#1">
  <dgm:title val=""/>
  <dgm:desc val=""/>
  <dgm:catLst>
    <dgm:cat type="accent2" pri="11300"/>
  </dgm:catLst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#1">
  <dgm:title val=""/>
  <dgm:desc val=""/>
  <dgm:catLst>
    <dgm:cat type="accent2" pri="11500"/>
  </dgm:catLst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2969C-F0DA-4569-8948-39FD34D64329}" type="doc">
      <dgm:prSet loTypeId="urn:microsoft.com/office/officeart/2005/8/layout/pyramid2#1" loCatId="list" qsTypeId="urn:microsoft.com/office/officeart/2005/8/quickstyle/3d3#1" qsCatId="3D" csTypeId="urn:microsoft.com/office/officeart/2005/8/colors/accent2_3#1" csCatId="accent2" phldr="1"/>
      <dgm:spPr/>
    </dgm:pt>
    <dgm:pt modelId="{B4D60E1B-A85C-405B-9F6A-D186EEA8A200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 Black" panose="020B0A04020102020204" pitchFamily="34" charset="0"/>
            </a:rPr>
            <a:t>Челночный бег 3*10м или бег на 30 м</a:t>
          </a:r>
          <a:endParaRPr lang="ru-RU" b="1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C31A6FC5-C35B-4395-BADA-9DFD9C881A32}" type="parTrans" cxnId="{0DB16903-9D66-49B1-9CF1-B7AA19AF4890}">
      <dgm:prSet/>
      <dgm:spPr/>
      <dgm:t>
        <a:bodyPr/>
        <a:lstStyle/>
        <a:p>
          <a:endParaRPr lang="ru-RU"/>
        </a:p>
      </dgm:t>
    </dgm:pt>
    <dgm:pt modelId="{EF3AC778-78D5-4354-9D55-09CFC20B80AF}" type="sibTrans" cxnId="{0DB16903-9D66-49B1-9CF1-B7AA19AF4890}">
      <dgm:prSet/>
      <dgm:spPr/>
      <dgm:t>
        <a:bodyPr/>
        <a:lstStyle/>
        <a:p>
          <a:endParaRPr lang="ru-RU"/>
        </a:p>
      </dgm:t>
    </dgm:pt>
    <dgm:pt modelId="{78D22379-D444-4490-A61A-B72F20E8C585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 Black" panose="020B0A04020102020204" pitchFamily="34" charset="0"/>
            </a:rPr>
            <a:t>Смешанное передвижение на 1000 м</a:t>
          </a:r>
          <a:endParaRPr lang="ru-RU" b="1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2288EDEF-1051-448B-B4DE-D48A8E5D5F12}" type="parTrans" cxnId="{11742A11-F9E6-42B8-8911-8630D9A39FA2}">
      <dgm:prSet/>
      <dgm:spPr/>
      <dgm:t>
        <a:bodyPr/>
        <a:lstStyle/>
        <a:p>
          <a:endParaRPr lang="ru-RU"/>
        </a:p>
      </dgm:t>
    </dgm:pt>
    <dgm:pt modelId="{3D87C2C7-9846-4916-BC8A-B84791119BD2}" type="sibTrans" cxnId="{11742A11-F9E6-42B8-8911-8630D9A39FA2}">
      <dgm:prSet/>
      <dgm:spPr/>
      <dgm:t>
        <a:bodyPr/>
        <a:lstStyle/>
        <a:p>
          <a:endParaRPr lang="ru-RU"/>
        </a:p>
      </dgm:t>
    </dgm:pt>
    <dgm:pt modelId="{790E3B75-3DC1-4E8A-9BF3-872D603946F6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 Black" panose="020B0A04020102020204" pitchFamily="34" charset="0"/>
            </a:rPr>
            <a:t>Наклон вперед из положения стоя на гимнастической скамье</a:t>
          </a:r>
          <a:endParaRPr lang="ru-RU" b="1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67A9DD92-A01F-48C0-88F4-2F34C0A52379}" type="parTrans" cxnId="{8E31CC41-2BBD-40CA-A3BC-FED95B3961CE}">
      <dgm:prSet/>
      <dgm:spPr/>
      <dgm:t>
        <a:bodyPr/>
        <a:lstStyle/>
        <a:p>
          <a:endParaRPr lang="ru-RU"/>
        </a:p>
      </dgm:t>
    </dgm:pt>
    <dgm:pt modelId="{4C0C5DAC-CC14-400B-B47B-221EE84893B9}" type="sibTrans" cxnId="{8E31CC41-2BBD-40CA-A3BC-FED95B3961CE}">
      <dgm:prSet/>
      <dgm:spPr/>
      <dgm:t>
        <a:bodyPr/>
        <a:lstStyle/>
        <a:p>
          <a:endParaRPr lang="ru-RU"/>
        </a:p>
      </dgm:t>
    </dgm:pt>
    <dgm:pt modelId="{84BE9721-4DD5-4909-A23C-9BC506A31D6B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 Black" panose="020B0A04020102020204" pitchFamily="34" charset="0"/>
            </a:rPr>
            <a:t>Сгибание и разгибание рук в упоре лежа на полу</a:t>
          </a:r>
          <a:endParaRPr lang="ru-RU" b="1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44F61A4E-06CD-4A9B-8C13-5E22E656BACE}" type="parTrans" cxnId="{F9449D78-58A1-4916-BF78-DAF28F372B77}">
      <dgm:prSet/>
      <dgm:spPr/>
      <dgm:t>
        <a:bodyPr/>
        <a:lstStyle/>
        <a:p>
          <a:endParaRPr lang="ru-RU"/>
        </a:p>
      </dgm:t>
    </dgm:pt>
    <dgm:pt modelId="{85E77626-122E-43BA-B130-D4DD345EB237}" type="sibTrans" cxnId="{F9449D78-58A1-4916-BF78-DAF28F372B77}">
      <dgm:prSet/>
      <dgm:spPr/>
      <dgm:t>
        <a:bodyPr/>
        <a:lstStyle/>
        <a:p>
          <a:endParaRPr lang="ru-RU"/>
        </a:p>
      </dgm:t>
    </dgm:pt>
    <dgm:pt modelId="{E249CBA8-8EC7-41DB-80AF-45270884F77E}" type="pres">
      <dgm:prSet presAssocID="{1362969C-F0DA-4569-8948-39FD34D64329}" presName="compositeShape" presStyleCnt="0">
        <dgm:presLayoutVars>
          <dgm:dir/>
          <dgm:resizeHandles/>
        </dgm:presLayoutVars>
      </dgm:prSet>
      <dgm:spPr/>
    </dgm:pt>
    <dgm:pt modelId="{DB9B3840-ADED-4145-9C90-F692C401807A}" type="pres">
      <dgm:prSet presAssocID="{1362969C-F0DA-4569-8948-39FD34D64329}" presName="pyramid" presStyleLbl="node1" presStyleIdx="0" presStyleCnt="1"/>
      <dgm:spPr/>
    </dgm:pt>
    <dgm:pt modelId="{51F9F880-C54A-41E0-8A33-D7E35557E532}" type="pres">
      <dgm:prSet presAssocID="{1362969C-F0DA-4569-8948-39FD34D64329}" presName="theList" presStyleCnt="0"/>
      <dgm:spPr/>
    </dgm:pt>
    <dgm:pt modelId="{9C3E6646-EB04-4A23-A875-3E9F02E611D6}" type="pres">
      <dgm:prSet presAssocID="{B4D60E1B-A85C-405B-9F6A-D186EEA8A200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6FF75-B503-4AFE-B5A8-CE6C805976DE}" type="pres">
      <dgm:prSet presAssocID="{B4D60E1B-A85C-405B-9F6A-D186EEA8A200}" presName="aSpace" presStyleCnt="0"/>
      <dgm:spPr/>
    </dgm:pt>
    <dgm:pt modelId="{C294E372-548B-4638-8C4A-F01D6FA98A62}" type="pres">
      <dgm:prSet presAssocID="{78D22379-D444-4490-A61A-B72F20E8C585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34952-8254-4614-8313-23E0FD38E0C3}" type="pres">
      <dgm:prSet presAssocID="{78D22379-D444-4490-A61A-B72F20E8C585}" presName="aSpace" presStyleCnt="0"/>
      <dgm:spPr/>
    </dgm:pt>
    <dgm:pt modelId="{92888A6B-A7CD-4880-A0BC-5C18A4908C5D}" type="pres">
      <dgm:prSet presAssocID="{84BE9721-4DD5-4909-A23C-9BC506A31D6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D1019-4726-4202-99B8-F62BF90DA52C}" type="pres">
      <dgm:prSet presAssocID="{84BE9721-4DD5-4909-A23C-9BC506A31D6B}" presName="aSpace" presStyleCnt="0"/>
      <dgm:spPr/>
    </dgm:pt>
    <dgm:pt modelId="{0303644D-CA0A-40E6-B62F-F8FEE16F05AE}" type="pres">
      <dgm:prSet presAssocID="{790E3B75-3DC1-4E8A-9BF3-872D603946F6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29BF5-4A77-41D1-973B-CD76985A8AB5}" type="pres">
      <dgm:prSet presAssocID="{790E3B75-3DC1-4E8A-9BF3-872D603946F6}" presName="aSpace" presStyleCnt="0"/>
      <dgm:spPr/>
    </dgm:pt>
  </dgm:ptLst>
  <dgm:cxnLst>
    <dgm:cxn modelId="{B3CF8388-A50A-4CC1-ADDA-1CEC90E61855}" type="presOf" srcId="{78D22379-D444-4490-A61A-B72F20E8C585}" destId="{C294E372-548B-4638-8C4A-F01D6FA98A62}" srcOrd="0" destOrd="0" presId="urn:microsoft.com/office/officeart/2005/8/layout/pyramid2#1"/>
    <dgm:cxn modelId="{96F416AE-2F9A-4DA5-A9BA-C0AED78302A4}" type="presOf" srcId="{790E3B75-3DC1-4E8A-9BF3-872D603946F6}" destId="{0303644D-CA0A-40E6-B62F-F8FEE16F05AE}" srcOrd="0" destOrd="0" presId="urn:microsoft.com/office/officeart/2005/8/layout/pyramid2#1"/>
    <dgm:cxn modelId="{D3B10705-3292-4306-AB88-0F39D404F22C}" type="presOf" srcId="{B4D60E1B-A85C-405B-9F6A-D186EEA8A200}" destId="{9C3E6646-EB04-4A23-A875-3E9F02E611D6}" srcOrd="0" destOrd="0" presId="urn:microsoft.com/office/officeart/2005/8/layout/pyramid2#1"/>
    <dgm:cxn modelId="{11742A11-F9E6-42B8-8911-8630D9A39FA2}" srcId="{1362969C-F0DA-4569-8948-39FD34D64329}" destId="{78D22379-D444-4490-A61A-B72F20E8C585}" srcOrd="1" destOrd="0" parTransId="{2288EDEF-1051-448B-B4DE-D48A8E5D5F12}" sibTransId="{3D87C2C7-9846-4916-BC8A-B84791119BD2}"/>
    <dgm:cxn modelId="{8E31CC41-2BBD-40CA-A3BC-FED95B3961CE}" srcId="{1362969C-F0DA-4569-8948-39FD34D64329}" destId="{790E3B75-3DC1-4E8A-9BF3-872D603946F6}" srcOrd="3" destOrd="0" parTransId="{67A9DD92-A01F-48C0-88F4-2F34C0A52379}" sibTransId="{4C0C5DAC-CC14-400B-B47B-221EE84893B9}"/>
    <dgm:cxn modelId="{27C42225-7B22-4658-AAAE-B807938C1356}" type="presOf" srcId="{84BE9721-4DD5-4909-A23C-9BC506A31D6B}" destId="{92888A6B-A7CD-4880-A0BC-5C18A4908C5D}" srcOrd="0" destOrd="0" presId="urn:microsoft.com/office/officeart/2005/8/layout/pyramid2#1"/>
    <dgm:cxn modelId="{F9449D78-58A1-4916-BF78-DAF28F372B77}" srcId="{1362969C-F0DA-4569-8948-39FD34D64329}" destId="{84BE9721-4DD5-4909-A23C-9BC506A31D6B}" srcOrd="2" destOrd="0" parTransId="{44F61A4E-06CD-4A9B-8C13-5E22E656BACE}" sibTransId="{85E77626-122E-43BA-B130-D4DD345EB237}"/>
    <dgm:cxn modelId="{F590E367-45E0-44E8-952C-690BB511EE07}" type="presOf" srcId="{1362969C-F0DA-4569-8948-39FD34D64329}" destId="{E249CBA8-8EC7-41DB-80AF-45270884F77E}" srcOrd="0" destOrd="0" presId="urn:microsoft.com/office/officeart/2005/8/layout/pyramid2#1"/>
    <dgm:cxn modelId="{0DB16903-9D66-49B1-9CF1-B7AA19AF4890}" srcId="{1362969C-F0DA-4569-8948-39FD34D64329}" destId="{B4D60E1B-A85C-405B-9F6A-D186EEA8A200}" srcOrd="0" destOrd="0" parTransId="{C31A6FC5-C35B-4395-BADA-9DFD9C881A32}" sibTransId="{EF3AC778-78D5-4354-9D55-09CFC20B80AF}"/>
    <dgm:cxn modelId="{4294832D-7DF2-4C83-B6B8-6845ECAA35D8}" type="presParOf" srcId="{E249CBA8-8EC7-41DB-80AF-45270884F77E}" destId="{DB9B3840-ADED-4145-9C90-F692C401807A}" srcOrd="0" destOrd="0" presId="urn:microsoft.com/office/officeart/2005/8/layout/pyramid2#1"/>
    <dgm:cxn modelId="{D5DE1021-5809-493E-9BD7-0A41F4509E0A}" type="presParOf" srcId="{E249CBA8-8EC7-41DB-80AF-45270884F77E}" destId="{51F9F880-C54A-41E0-8A33-D7E35557E532}" srcOrd="1" destOrd="0" presId="urn:microsoft.com/office/officeart/2005/8/layout/pyramid2#1"/>
    <dgm:cxn modelId="{EC110635-44EB-4952-9E8E-F9B07EF540CE}" type="presParOf" srcId="{51F9F880-C54A-41E0-8A33-D7E35557E532}" destId="{9C3E6646-EB04-4A23-A875-3E9F02E611D6}" srcOrd="0" destOrd="0" presId="urn:microsoft.com/office/officeart/2005/8/layout/pyramid2#1"/>
    <dgm:cxn modelId="{EBE19202-6486-4A4E-821E-23C193B6C9C4}" type="presParOf" srcId="{51F9F880-C54A-41E0-8A33-D7E35557E532}" destId="{1396FF75-B503-4AFE-B5A8-CE6C805976DE}" srcOrd="1" destOrd="0" presId="urn:microsoft.com/office/officeart/2005/8/layout/pyramid2#1"/>
    <dgm:cxn modelId="{89715E61-9C5B-444D-9B94-6AF81606F793}" type="presParOf" srcId="{51F9F880-C54A-41E0-8A33-D7E35557E532}" destId="{C294E372-548B-4638-8C4A-F01D6FA98A62}" srcOrd="2" destOrd="0" presId="urn:microsoft.com/office/officeart/2005/8/layout/pyramid2#1"/>
    <dgm:cxn modelId="{9670CCF6-D7B7-42CF-94AB-CF8A39384901}" type="presParOf" srcId="{51F9F880-C54A-41E0-8A33-D7E35557E532}" destId="{3FF34952-8254-4614-8313-23E0FD38E0C3}" srcOrd="3" destOrd="0" presId="urn:microsoft.com/office/officeart/2005/8/layout/pyramid2#1"/>
    <dgm:cxn modelId="{278E03C6-E555-4FD2-B87C-29608709AF74}" type="presParOf" srcId="{51F9F880-C54A-41E0-8A33-D7E35557E532}" destId="{92888A6B-A7CD-4880-A0BC-5C18A4908C5D}" srcOrd="4" destOrd="0" presId="urn:microsoft.com/office/officeart/2005/8/layout/pyramid2#1"/>
    <dgm:cxn modelId="{DD45384C-AEDB-4402-9BC2-06514B24BC95}" type="presParOf" srcId="{51F9F880-C54A-41E0-8A33-D7E35557E532}" destId="{1EDD1019-4726-4202-99B8-F62BF90DA52C}" srcOrd="5" destOrd="0" presId="urn:microsoft.com/office/officeart/2005/8/layout/pyramid2#1"/>
    <dgm:cxn modelId="{3DB637EA-D265-4DA5-89DF-AC918BD4D30B}" type="presParOf" srcId="{51F9F880-C54A-41E0-8A33-D7E35557E532}" destId="{0303644D-CA0A-40E6-B62F-F8FEE16F05AE}" srcOrd="6" destOrd="0" presId="urn:microsoft.com/office/officeart/2005/8/layout/pyramid2#1"/>
    <dgm:cxn modelId="{BF0BE533-C3B5-49DE-8F31-0E8B5C060B68}" type="presParOf" srcId="{51F9F880-C54A-41E0-8A33-D7E35557E532}" destId="{55229BF5-4A77-41D1-973B-CD76985A8AB5}" srcOrd="7" destOrd="0" presId="urn:microsoft.com/office/officeart/2005/8/layout/pyramid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99B50F-C063-4B8F-A78A-E8730F42217A}" type="doc">
      <dgm:prSet loTypeId="urn:microsoft.com/office/officeart/2005/8/layout/default#1" loCatId="list" qsTypeId="urn:microsoft.com/office/officeart/2005/8/quickstyle/simple2#1" qsCatId="simple" csTypeId="urn:microsoft.com/office/officeart/2005/8/colors/accent2_5#1" csCatId="accent2" phldr="1"/>
      <dgm:spPr/>
      <dgm:t>
        <a:bodyPr/>
        <a:lstStyle/>
        <a:p>
          <a:endParaRPr lang="ru-RU"/>
        </a:p>
      </dgm:t>
    </dgm:pt>
    <dgm:pt modelId="{4EB2FA98-969E-49B1-A396-73B24F8CB659}">
      <dgm:prSet phldrT="[Текст]" custT="1"/>
      <dgm:spPr/>
      <dgm:t>
        <a:bodyPr/>
        <a:lstStyle/>
        <a:p>
          <a:r>
            <a:rPr lang="ru-RU" sz="2000" smtClean="0">
              <a:solidFill>
                <a:srgbClr val="002060"/>
              </a:solidFill>
              <a:latin typeface="Arial Black" panose="020B0A04020102020204" pitchFamily="34" charset="0"/>
            </a:rPr>
            <a:t>Прыжок в длину в места толчком двумя ногами</a:t>
          </a:r>
          <a:endParaRPr lang="ru-RU" sz="20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F61A9998-328E-43AE-BC7E-8507DF769B4E}" type="parTrans" cxnId="{24EC6EF5-DF39-4DA4-AF3C-746FAE6D033B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F47BED13-44D3-4199-9390-C9E160FAA23A}" type="sibTrans" cxnId="{24EC6EF5-DF39-4DA4-AF3C-746FAE6D033B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4B268E51-FEF3-4760-A29F-663B31B1194D}">
      <dgm:prSet phldrT="[Текст]" custT="1"/>
      <dgm:spPr/>
      <dgm:t>
        <a:bodyPr/>
        <a:lstStyle/>
        <a:p>
          <a:r>
            <a:rPr lang="ru-RU" sz="2000" smtClean="0">
              <a:solidFill>
                <a:srgbClr val="002060"/>
              </a:solidFill>
              <a:latin typeface="Arial Black" panose="020B0A04020102020204" pitchFamily="34" charset="0"/>
            </a:rPr>
            <a:t>Метание теннисного мяча в цель, дистанция 6 м</a:t>
          </a:r>
          <a:endParaRPr lang="ru-RU" sz="20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96DB6947-7EA2-4795-A14F-12B79760B700}" type="parTrans" cxnId="{584D993D-064F-4141-AFA6-2AB593AC78A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20E6DEA4-8745-41C9-9CCE-119469B83795}" type="sibTrans" cxnId="{584D993D-064F-4141-AFA6-2AB593AC78A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8DC52039-BE26-474A-B645-D9766F5856EF}">
      <dgm:prSet phldrT="[Текст]" custT="1"/>
      <dgm:spPr/>
      <dgm:t>
        <a:bodyPr/>
        <a:lstStyle/>
        <a:p>
          <a:r>
            <a:rPr lang="ru-RU" sz="2000" smtClean="0">
              <a:solidFill>
                <a:srgbClr val="002060"/>
              </a:solidFill>
              <a:latin typeface="Arial Black" panose="020B0A04020102020204" pitchFamily="34" charset="0"/>
            </a:rPr>
            <a:t>Поднимание туловища из положения лежа на спине</a:t>
          </a:r>
          <a:endParaRPr lang="ru-RU" sz="20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26E590E9-5082-4883-9826-D7133C6B64E1}" type="parTrans" cxnId="{127D637E-C6B9-483C-AA56-DBFBB8653B0B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2747DEDE-716B-4A4C-B13C-D28C40A3383B}" type="sibTrans" cxnId="{127D637E-C6B9-483C-AA56-DBFBB8653B0B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97349233-0DF9-45EB-AEE4-B547E2158037}">
      <dgm:prSet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 Black" panose="020B0A04020102020204" pitchFamily="34" charset="0"/>
            </a:rPr>
            <a:t>Смешанное передвижение по пересеченной местности на 1 км</a:t>
          </a:r>
        </a:p>
      </dgm:t>
    </dgm:pt>
    <dgm:pt modelId="{3BBF67F7-20C3-48E9-8288-E1261A3996A7}" type="parTrans" cxnId="{89FE5FDF-68BC-4488-B15E-244A45261EBD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D9CE52C8-9DE4-4E65-8C78-494165A8BB66}" type="sibTrans" cxnId="{89FE5FDF-68BC-4488-B15E-244A45261EBD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F2F88357-7B76-4A14-BF0E-5496DE9EAB41}">
      <dgm:prSet custT="1"/>
      <dgm:spPr/>
      <dgm:t>
        <a:bodyPr/>
        <a:lstStyle/>
        <a:p>
          <a:r>
            <a:rPr lang="ru-RU" sz="2000" smtClean="0">
              <a:solidFill>
                <a:srgbClr val="002060"/>
              </a:solidFill>
              <a:latin typeface="Arial Black" panose="020B0A04020102020204" pitchFamily="34" charset="0"/>
            </a:rPr>
            <a:t>Плавание 25 м</a:t>
          </a:r>
          <a:endParaRPr lang="ru-RU" sz="2000" dirty="0" smtClean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C374A9AD-C615-4A6B-8C07-A35BE6673F0F}" type="parTrans" cxnId="{2D2E7AC6-E7FE-4CD1-AD4D-E290B880E696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F7906265-B010-48D8-A1A8-470492954C79}" type="sibTrans" cxnId="{2D2E7AC6-E7FE-4CD1-AD4D-E290B880E696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98D3687E-62F8-46F0-A45F-08DCC60F757E}" type="pres">
      <dgm:prSet presAssocID="{B099B50F-C063-4B8F-A78A-E8730F42217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FB3FE-1C52-492C-A8DA-29E28FA04359}" type="pres">
      <dgm:prSet presAssocID="{4EB2FA98-969E-49B1-A396-73B24F8CB6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A1134-E193-4322-8E93-7466654407C7}" type="pres">
      <dgm:prSet presAssocID="{F47BED13-44D3-4199-9390-C9E160FAA23A}" presName="sibTrans" presStyleCnt="0"/>
      <dgm:spPr/>
    </dgm:pt>
    <dgm:pt modelId="{FCA8E654-F4CA-4AC5-9920-90AE31FF8B79}" type="pres">
      <dgm:prSet presAssocID="{4B268E51-FEF3-4760-A29F-663B31B1194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6906B0-CE73-46BF-A956-CAAEE553FD9F}" type="pres">
      <dgm:prSet presAssocID="{20E6DEA4-8745-41C9-9CCE-119469B83795}" presName="sibTrans" presStyleCnt="0"/>
      <dgm:spPr/>
    </dgm:pt>
    <dgm:pt modelId="{B97724BC-5BE1-456E-8503-C694C41C112D}" type="pres">
      <dgm:prSet presAssocID="{8DC52039-BE26-474A-B645-D9766F5856E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AFFCC-B913-45A5-96CC-83C10B014867}" type="pres">
      <dgm:prSet presAssocID="{2747DEDE-716B-4A4C-B13C-D28C40A3383B}" presName="sibTrans" presStyleCnt="0"/>
      <dgm:spPr/>
    </dgm:pt>
    <dgm:pt modelId="{70E3F6FD-AC46-4265-BA50-5127F7BDB04F}" type="pres">
      <dgm:prSet presAssocID="{97349233-0DF9-45EB-AEE4-B547E215803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A0756-90CC-480D-BC5F-B2A1D1CDA879}" type="pres">
      <dgm:prSet presAssocID="{D9CE52C8-9DE4-4E65-8C78-494165A8BB66}" presName="sibTrans" presStyleCnt="0"/>
      <dgm:spPr/>
    </dgm:pt>
    <dgm:pt modelId="{08FABEA3-873C-4AD6-A186-D1DA3B1D1190}" type="pres">
      <dgm:prSet presAssocID="{F2F88357-7B76-4A14-BF0E-5496DE9EAB4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4D993D-064F-4141-AFA6-2AB593AC78A9}" srcId="{B099B50F-C063-4B8F-A78A-E8730F42217A}" destId="{4B268E51-FEF3-4760-A29F-663B31B1194D}" srcOrd="1" destOrd="0" parTransId="{96DB6947-7EA2-4795-A14F-12B79760B700}" sibTransId="{20E6DEA4-8745-41C9-9CCE-119469B83795}"/>
    <dgm:cxn modelId="{C03F175A-8FC3-4BA7-908B-44E526E8DA91}" type="presOf" srcId="{97349233-0DF9-45EB-AEE4-B547E2158037}" destId="{70E3F6FD-AC46-4265-BA50-5127F7BDB04F}" srcOrd="0" destOrd="0" presId="urn:microsoft.com/office/officeart/2005/8/layout/default#1"/>
    <dgm:cxn modelId="{61B2CF39-F909-4FDF-A019-29CB47C1A293}" type="presOf" srcId="{8DC52039-BE26-474A-B645-D9766F5856EF}" destId="{B97724BC-5BE1-456E-8503-C694C41C112D}" srcOrd="0" destOrd="0" presId="urn:microsoft.com/office/officeart/2005/8/layout/default#1"/>
    <dgm:cxn modelId="{74512E95-3ACE-4084-800A-878686E4854A}" type="presOf" srcId="{B099B50F-C063-4B8F-A78A-E8730F42217A}" destId="{98D3687E-62F8-46F0-A45F-08DCC60F757E}" srcOrd="0" destOrd="0" presId="urn:microsoft.com/office/officeart/2005/8/layout/default#1"/>
    <dgm:cxn modelId="{39F2D50F-8424-4520-8DF9-4449FA2059D8}" type="presOf" srcId="{4B268E51-FEF3-4760-A29F-663B31B1194D}" destId="{FCA8E654-F4CA-4AC5-9920-90AE31FF8B79}" srcOrd="0" destOrd="0" presId="urn:microsoft.com/office/officeart/2005/8/layout/default#1"/>
    <dgm:cxn modelId="{9B1CBD3F-AF6B-4452-ACBE-D55624911264}" type="presOf" srcId="{F2F88357-7B76-4A14-BF0E-5496DE9EAB41}" destId="{08FABEA3-873C-4AD6-A186-D1DA3B1D1190}" srcOrd="0" destOrd="0" presId="urn:microsoft.com/office/officeart/2005/8/layout/default#1"/>
    <dgm:cxn modelId="{127D637E-C6B9-483C-AA56-DBFBB8653B0B}" srcId="{B099B50F-C063-4B8F-A78A-E8730F42217A}" destId="{8DC52039-BE26-474A-B645-D9766F5856EF}" srcOrd="2" destOrd="0" parTransId="{26E590E9-5082-4883-9826-D7133C6B64E1}" sibTransId="{2747DEDE-716B-4A4C-B13C-D28C40A3383B}"/>
    <dgm:cxn modelId="{2D2E7AC6-E7FE-4CD1-AD4D-E290B880E696}" srcId="{B099B50F-C063-4B8F-A78A-E8730F42217A}" destId="{F2F88357-7B76-4A14-BF0E-5496DE9EAB41}" srcOrd="4" destOrd="0" parTransId="{C374A9AD-C615-4A6B-8C07-A35BE6673F0F}" sibTransId="{F7906265-B010-48D8-A1A8-470492954C79}"/>
    <dgm:cxn modelId="{24EC6EF5-DF39-4DA4-AF3C-746FAE6D033B}" srcId="{B099B50F-C063-4B8F-A78A-E8730F42217A}" destId="{4EB2FA98-969E-49B1-A396-73B24F8CB659}" srcOrd="0" destOrd="0" parTransId="{F61A9998-328E-43AE-BC7E-8507DF769B4E}" sibTransId="{F47BED13-44D3-4199-9390-C9E160FAA23A}"/>
    <dgm:cxn modelId="{89FE5FDF-68BC-4488-B15E-244A45261EBD}" srcId="{B099B50F-C063-4B8F-A78A-E8730F42217A}" destId="{97349233-0DF9-45EB-AEE4-B547E2158037}" srcOrd="3" destOrd="0" parTransId="{3BBF67F7-20C3-48E9-8288-E1261A3996A7}" sibTransId="{D9CE52C8-9DE4-4E65-8C78-494165A8BB66}"/>
    <dgm:cxn modelId="{91962B7F-5D97-4E39-B99C-9824697FBFC1}" type="presOf" srcId="{4EB2FA98-969E-49B1-A396-73B24F8CB659}" destId="{415FB3FE-1C52-492C-A8DA-29E28FA04359}" srcOrd="0" destOrd="0" presId="urn:microsoft.com/office/officeart/2005/8/layout/default#1"/>
    <dgm:cxn modelId="{337645E1-5DF0-4873-B57E-C208347EE52B}" type="presParOf" srcId="{98D3687E-62F8-46F0-A45F-08DCC60F757E}" destId="{415FB3FE-1C52-492C-A8DA-29E28FA04359}" srcOrd="0" destOrd="0" presId="urn:microsoft.com/office/officeart/2005/8/layout/default#1"/>
    <dgm:cxn modelId="{AD0D6FC2-DCEE-4694-9FFA-C2FCA286A1F8}" type="presParOf" srcId="{98D3687E-62F8-46F0-A45F-08DCC60F757E}" destId="{379A1134-E193-4322-8E93-7466654407C7}" srcOrd="1" destOrd="0" presId="urn:microsoft.com/office/officeart/2005/8/layout/default#1"/>
    <dgm:cxn modelId="{D8F21B88-E512-4B06-8F1F-A8F67AE9D5CB}" type="presParOf" srcId="{98D3687E-62F8-46F0-A45F-08DCC60F757E}" destId="{FCA8E654-F4CA-4AC5-9920-90AE31FF8B79}" srcOrd="2" destOrd="0" presId="urn:microsoft.com/office/officeart/2005/8/layout/default#1"/>
    <dgm:cxn modelId="{D40C8328-DE6F-44ED-AD7A-792BC264A2AD}" type="presParOf" srcId="{98D3687E-62F8-46F0-A45F-08DCC60F757E}" destId="{A46906B0-CE73-46BF-A956-CAAEE553FD9F}" srcOrd="3" destOrd="0" presId="urn:microsoft.com/office/officeart/2005/8/layout/default#1"/>
    <dgm:cxn modelId="{9F9CBC88-47DA-4252-B94A-27BB6CD1C416}" type="presParOf" srcId="{98D3687E-62F8-46F0-A45F-08DCC60F757E}" destId="{B97724BC-5BE1-456E-8503-C694C41C112D}" srcOrd="4" destOrd="0" presId="urn:microsoft.com/office/officeart/2005/8/layout/default#1"/>
    <dgm:cxn modelId="{010E5FFE-3C65-4A83-9677-D37164941E8A}" type="presParOf" srcId="{98D3687E-62F8-46F0-A45F-08DCC60F757E}" destId="{36CAFFCC-B913-45A5-96CC-83C10B014867}" srcOrd="5" destOrd="0" presId="urn:microsoft.com/office/officeart/2005/8/layout/default#1"/>
    <dgm:cxn modelId="{25CAE998-EE91-425D-9977-8F21939C00FA}" type="presParOf" srcId="{98D3687E-62F8-46F0-A45F-08DCC60F757E}" destId="{70E3F6FD-AC46-4265-BA50-5127F7BDB04F}" srcOrd="6" destOrd="0" presId="urn:microsoft.com/office/officeart/2005/8/layout/default#1"/>
    <dgm:cxn modelId="{ABBA62B7-17A7-4221-924A-3926AA056298}" type="presParOf" srcId="{98D3687E-62F8-46F0-A45F-08DCC60F757E}" destId="{AD8A0756-90CC-480D-BC5F-B2A1D1CDA879}" srcOrd="7" destOrd="0" presId="urn:microsoft.com/office/officeart/2005/8/layout/default#1"/>
    <dgm:cxn modelId="{A45F2911-E77D-4C3B-AECA-A50281A7DEF1}" type="presParOf" srcId="{98D3687E-62F8-46F0-A45F-08DCC60F757E}" destId="{08FABEA3-873C-4AD6-A186-D1DA3B1D1190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B3840-ADED-4145-9C90-F692C401807A}">
      <dsp:nvSpPr>
        <dsp:cNvPr id="0" name=""/>
        <dsp:cNvSpPr/>
      </dsp:nvSpPr>
      <dsp:spPr bwMode="white">
        <a:xfrm>
          <a:off x="1356695" y="0"/>
          <a:ext cx="5652999" cy="5652999"/>
        </a:xfrm>
        <a:prstGeom prst="triangl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contourW="19050" prstMaterial="metal">
          <a:bevelT w="88900" h="203200"/>
          <a:bevelB w="165100" h="254000"/>
        </a:sp3d>
      </dsp:spPr>
      <dsp:style>
        <a:lnRef idx="0">
          <a:schemeClr val="lt1"/>
        </a:lnRef>
        <a:fillRef idx="1">
          <a:schemeClr val="accent2">
            <a:shade val="80000"/>
          </a:schemeClr>
        </a:fillRef>
        <a:effectRef idx="2">
          <a:scrgbClr r="0" g="0" b="0"/>
        </a:effectRef>
        <a:fontRef idx="minor">
          <a:schemeClr val="lt1"/>
        </a:fontRef>
      </dsp:style>
    </dsp:sp>
    <dsp:sp modelId="{9C3E6646-EB04-4A23-A875-3E9F02E611D6}">
      <dsp:nvSpPr>
        <dsp:cNvPr id="0" name=""/>
        <dsp:cNvSpPr/>
      </dsp:nvSpPr>
      <dsp:spPr bwMode="white">
        <a:xfrm>
          <a:off x="4183194" y="565300"/>
          <a:ext cx="3674449" cy="10049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300000" contourW="19050" prstMaterial="metal">
          <a:bevelT w="88900" h="203200"/>
          <a:bevelB w="165100" h="254000"/>
        </a:sp3d>
      </dsp:spPr>
      <dsp:style>
        <a:lnRef idx="0">
          <a:schemeClr val="accent2">
            <a:shade val="80000"/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Челночный бег 3*10м или бег на 30 м</a:t>
          </a:r>
          <a:endParaRPr lang="ru-RU" sz="3600" b="1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183194" y="565300"/>
        <a:ext cx="3674449" cy="1004978"/>
      </dsp:txXfrm>
    </dsp:sp>
    <dsp:sp modelId="{C294E372-548B-4638-8C4A-F01D6FA98A62}">
      <dsp:nvSpPr>
        <dsp:cNvPr id="0" name=""/>
        <dsp:cNvSpPr/>
      </dsp:nvSpPr>
      <dsp:spPr bwMode="white">
        <a:xfrm>
          <a:off x="4183194" y="1695900"/>
          <a:ext cx="3674449" cy="10049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300000" contourW="19050" prstMaterial="metal">
          <a:bevelT w="88900" h="203200"/>
          <a:bevelB w="165100" h="254000"/>
        </a:sp3d>
      </dsp:spPr>
      <dsp:style>
        <a:lnRef idx="0">
          <a:schemeClr val="accent2">
            <a:shade val="80000"/>
            <a:hueOff val="-160000"/>
            <a:satOff val="3529"/>
            <a:lumOff val="915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Смешанное передвижение на 1000 м</a:t>
          </a:r>
          <a:endParaRPr lang="ru-RU" sz="3600" b="1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183194" y="1695900"/>
        <a:ext cx="3674449" cy="1004978"/>
      </dsp:txXfrm>
    </dsp:sp>
    <dsp:sp modelId="{92888A6B-A7CD-4880-A0BC-5C18A4908C5D}">
      <dsp:nvSpPr>
        <dsp:cNvPr id="0" name=""/>
        <dsp:cNvSpPr/>
      </dsp:nvSpPr>
      <dsp:spPr bwMode="white">
        <a:xfrm>
          <a:off x="4183194" y="2826500"/>
          <a:ext cx="3674449" cy="10049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300000" contourW="19050" prstMaterial="metal">
          <a:bevelT w="88900" h="203200"/>
          <a:bevelB w="165100" h="254000"/>
        </a:sp3d>
      </dsp:spPr>
      <dsp:style>
        <a:lnRef idx="0">
          <a:schemeClr val="accent2">
            <a:shade val="80000"/>
            <a:hueOff val="-320000"/>
            <a:satOff val="7059"/>
            <a:lumOff val="18301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Сгибание и разгибание рук в упоре лежа на полу</a:t>
          </a:r>
          <a:endParaRPr lang="ru-RU" sz="3600" b="1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183194" y="2826500"/>
        <a:ext cx="3674449" cy="1004978"/>
      </dsp:txXfrm>
    </dsp:sp>
    <dsp:sp modelId="{0303644D-CA0A-40E6-B62F-F8FEE16F05AE}">
      <dsp:nvSpPr>
        <dsp:cNvPr id="0" name=""/>
        <dsp:cNvSpPr/>
      </dsp:nvSpPr>
      <dsp:spPr bwMode="white">
        <a:xfrm>
          <a:off x="4183194" y="3957099"/>
          <a:ext cx="3674449" cy="10049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300000" contourW="19050" prstMaterial="metal">
          <a:bevelT w="88900" h="203200"/>
          <a:bevelB w="165100" h="254000"/>
        </a:sp3d>
      </dsp:spPr>
      <dsp:style>
        <a:lnRef idx="0">
          <a:schemeClr val="accent2">
            <a:shade val="80000"/>
            <a:hueOff val="-480000"/>
            <a:satOff val="10588"/>
            <a:lumOff val="27451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Наклон вперед из положения стоя на гимнастической скамье</a:t>
          </a:r>
          <a:endParaRPr lang="ru-RU" sz="3600" b="1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183194" y="3957099"/>
        <a:ext cx="3674449" cy="10049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FB3FE-1C52-492C-A8DA-29E28FA04359}">
      <dsp:nvSpPr>
        <dsp:cNvPr id="0" name=""/>
        <dsp:cNvSpPr/>
      </dsp:nvSpPr>
      <dsp:spPr bwMode="white">
        <a:xfrm>
          <a:off x="1221978" y="1059"/>
          <a:ext cx="2710656" cy="16263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90196"/>
          </a:schemeClr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002060"/>
              </a:solidFill>
              <a:latin typeface="Arial Black" panose="020B0A04020102020204" pitchFamily="34" charset="0"/>
            </a:rPr>
            <a:t>Прыжок в длину в места толчком двумя ногами</a:t>
          </a:r>
          <a:endParaRPr lang="ru-RU" sz="20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1221978" y="1059"/>
        <a:ext cx="2710656" cy="1626394"/>
      </dsp:txXfrm>
    </dsp:sp>
    <dsp:sp modelId="{FCA8E654-F4CA-4AC5-9920-90AE31FF8B79}">
      <dsp:nvSpPr>
        <dsp:cNvPr id="0" name=""/>
        <dsp:cNvSpPr/>
      </dsp:nvSpPr>
      <dsp:spPr bwMode="white">
        <a:xfrm>
          <a:off x="4203700" y="1059"/>
          <a:ext cx="2710656" cy="16263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80196"/>
          </a:schemeClr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002060"/>
              </a:solidFill>
              <a:latin typeface="Arial Black" panose="020B0A04020102020204" pitchFamily="34" charset="0"/>
            </a:rPr>
            <a:t>Метание теннисного мяча в цель, дистанция 6 м</a:t>
          </a:r>
          <a:endParaRPr lang="ru-RU" sz="20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203700" y="1059"/>
        <a:ext cx="2710656" cy="1626394"/>
      </dsp:txXfrm>
    </dsp:sp>
    <dsp:sp modelId="{B97724BC-5BE1-456E-8503-C694C41C112D}">
      <dsp:nvSpPr>
        <dsp:cNvPr id="0" name=""/>
        <dsp:cNvSpPr/>
      </dsp:nvSpPr>
      <dsp:spPr bwMode="white">
        <a:xfrm>
          <a:off x="1221978" y="1896137"/>
          <a:ext cx="2710656" cy="16263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70196"/>
          </a:schemeClr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002060"/>
              </a:solidFill>
              <a:latin typeface="Arial Black" panose="020B0A04020102020204" pitchFamily="34" charset="0"/>
            </a:rPr>
            <a:t>Поднимание туловища из положения лежа на спине</a:t>
          </a:r>
          <a:endParaRPr lang="ru-RU" sz="20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1221978" y="1896137"/>
        <a:ext cx="2710656" cy="1626394"/>
      </dsp:txXfrm>
    </dsp:sp>
    <dsp:sp modelId="{70E3F6FD-AC46-4265-BA50-5127F7BDB04F}">
      <dsp:nvSpPr>
        <dsp:cNvPr id="0" name=""/>
        <dsp:cNvSpPr/>
      </dsp:nvSpPr>
      <dsp:spPr bwMode="white">
        <a:xfrm>
          <a:off x="4203700" y="1896137"/>
          <a:ext cx="2710656" cy="16263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60196"/>
          </a:schemeClr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Смешанное передвижение по пересеченной местности на 1 км</a:t>
          </a:r>
        </a:p>
      </dsp:txBody>
      <dsp:txXfrm>
        <a:off x="4203700" y="1896137"/>
        <a:ext cx="2710656" cy="1626394"/>
      </dsp:txXfrm>
    </dsp:sp>
    <dsp:sp modelId="{08FABEA3-873C-4AD6-A186-D1DA3B1D1190}">
      <dsp:nvSpPr>
        <dsp:cNvPr id="0" name=""/>
        <dsp:cNvSpPr/>
      </dsp:nvSpPr>
      <dsp:spPr bwMode="white">
        <a:xfrm>
          <a:off x="2710656" y="3791215"/>
          <a:ext cx="2710656" cy="16263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50196"/>
          </a:schemeClr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002060"/>
              </a:solidFill>
              <a:latin typeface="Arial Black" panose="020B0A04020102020204" pitchFamily="34" charset="0"/>
            </a:rPr>
            <a:t>Плавание 25 м</a:t>
          </a:r>
          <a:endParaRPr lang="ru-RU" sz="2000" kern="1200" dirty="0" smtClean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2710656" y="3791215"/>
        <a:ext cx="2710656" cy="1626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#1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#1">
  <dgm:title val=""/>
  <dgm:desc val=""/>
  <dgm:catLst>
    <dgm:cat type="3D" pri="11300"/>
  </dgm:catLst>
  <dgm:scene3d>
    <a:camera prst="orthographicFront"/>
    <a:lightRig rig="threePt" dir="t"/>
  </dgm:scene3d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6D3F5-DA32-46B2-A0FB-5DBF8ED0549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BF534-CD61-4C13-9413-D08FCD4CEE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BE1E26"/>
              </a:clrFrom>
              <a:clrTo>
                <a:srgbClr val="BE1E2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6119" y="374075"/>
            <a:ext cx="2720969" cy="15109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67088" y="374075"/>
            <a:ext cx="72448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- это комплекс упражнений, направленных на повышение физической подготовки человека.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66" r="4172"/>
          <a:stretch>
            <a:fillRect/>
          </a:stretch>
        </p:blipFill>
        <p:spPr>
          <a:xfrm>
            <a:off x="1688124" y="2110154"/>
            <a:ext cx="9087728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041" y="126611"/>
            <a:ext cx="9523828" cy="61757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61"/>
          <a:stretch>
            <a:fillRect/>
          </a:stretch>
        </p:blipFill>
        <p:spPr>
          <a:xfrm>
            <a:off x="1702192" y="112541"/>
            <a:ext cx="9186202" cy="623198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2537" y="308987"/>
            <a:ext cx="9903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Обязательные испытания для дошкольников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488831" y="832207"/>
          <a:ext cx="9214338" cy="56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2537" y="308987"/>
            <a:ext cx="9903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Испытания по выбору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032000" y="83220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889" y="112542"/>
            <a:ext cx="9777046" cy="63304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sad2-1</dc:creator>
  <cp:lastModifiedBy>sad2-1</cp:lastModifiedBy>
  <cp:revision>6</cp:revision>
  <dcterms:created xsi:type="dcterms:W3CDTF">2022-11-08T11:46:00Z</dcterms:created>
  <dcterms:modified xsi:type="dcterms:W3CDTF">2022-11-17T12:07:32Z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BF1C4135DD9D48ACAA3DA4480C945DE0</vt:lpwstr>
  </property>
  <property fmtid="{D5CDD505-2E9C-101B-9397-08002B2CF9AE}" pid="3" name="KSOProductBuildVer">
    <vt:lpwstr>1049-11.2.0.11380</vt:lpwstr>
  </property>
</Properties>
</file>