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A5C4E-5D3B-4335-A76A-D932F00FD8B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5A034-A41F-4535-8B8E-8D402F3B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15074" y="285729"/>
            <a:ext cx="2928926" cy="1571635"/>
          </a:xfrm>
        </p:spPr>
        <p:txBody>
          <a:bodyPr>
            <a:normAutofit/>
          </a:bodyPr>
          <a:lstStyle/>
          <a:p>
            <a:pPr algn="just"/>
            <a:r>
              <a:rPr lang="ru-RU" sz="8000" dirty="0" smtClean="0">
                <a:solidFill>
                  <a:srgbClr val="C00000"/>
                </a:solidFill>
              </a:rPr>
              <a:t>Хлеб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68" y="6211669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воспитатель высшей </a:t>
            </a:r>
            <a:r>
              <a:rPr lang="ru-RU" dirty="0" smtClean="0"/>
              <a:t>категории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Бенова</a:t>
            </a:r>
            <a:r>
              <a:rPr lang="ru-RU" dirty="0" smtClean="0"/>
              <a:t> Ольга </a:t>
            </a:r>
            <a:r>
              <a:rPr lang="ru-RU" dirty="0" smtClean="0"/>
              <a:t>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енис\Documents\Работа\Хлеб\тесто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59230"/>
            <a:ext cx="9144000" cy="6098770"/>
          </a:xfrm>
          <a:prstGeom prst="rect">
            <a:avLst/>
          </a:prstGeom>
          <a:noFill/>
        </p:spPr>
      </p:pic>
      <p:pic>
        <p:nvPicPr>
          <p:cNvPr id="1027" name="Picture 3" descr="C:\Users\Денис\Documents\Работа\Хлеб\печ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098977"/>
          </a:xfrm>
          <a:prstGeom prst="rect">
            <a:avLst/>
          </a:prstGeom>
          <a:noFill/>
        </p:spPr>
      </p:pic>
      <p:pic>
        <p:nvPicPr>
          <p:cNvPr id="1028" name="Picture 4" descr="C:\Users\Денис\Documents\Работа\Хлеб\хлеб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571480"/>
            <a:ext cx="8460117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155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155" decel="100000"/>
                                        <p:tgtEl>
                                          <p:spTgt spid="10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1155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1155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енис\Documents\Работа\Презентации\Хлеб\картинки\бублики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4515" y="1257283"/>
            <a:ext cx="8409485" cy="560071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57884" y="285728"/>
            <a:ext cx="30684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  <a:cs typeface="Miriam" pitchFamily="34" charset="-79"/>
              </a:rPr>
              <a:t>Маленькое, сдобное,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  <a:cs typeface="Miriam" pitchFamily="34" charset="-79"/>
              </a:rPr>
              <a:t>Колесо съедобное.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  <a:cs typeface="Miriam" pitchFamily="34" charset="-79"/>
              </a:rPr>
              <a:t>Я один тебя не съем.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  <a:cs typeface="Miriam" pitchFamily="34" charset="-79"/>
              </a:rPr>
              <a:t>Разделю ребятам всем.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Segoe Print" pitchFamily="2" charset="0"/>
              <a:cs typeface="Miriam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енис\Documents\Работа\Презентации\Хлеб\картинки\пирожо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2571744"/>
            <a:ext cx="4857784" cy="3500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4876" y="214290"/>
            <a:ext cx="42033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В кусочке сдобного теста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Нашлось для начинки место,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Внутри него не бывает пусто -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Есть мясо или капуста.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енис\Documents\Работа\Презентации\Хлеб\картинки\лаваш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1714488"/>
            <a:ext cx="6712131" cy="48672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57884" y="428604"/>
            <a:ext cx="2957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Это хлеб, и он не наш.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Называется …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285728"/>
            <a:ext cx="3704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Что на сковороду наливают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Да вчетверо сгибают?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4098" name="Picture 2" descr="C:\Users\Денис\Documents\Работа\Презентации\Хлеб\картинки\блины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928802"/>
            <a:ext cx="7994665" cy="4496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72198" y="428604"/>
            <a:ext cx="2319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Озерко молочное,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Берега калачные.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5122" name="Picture 2" descr="C:\Users\Денис\Documents\Работа\Презентации\Хлеб\картинки\ватрушки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643050"/>
            <a:ext cx="8429620" cy="4741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86446" y="642918"/>
            <a:ext cx="267092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Кольца не простые,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Кольца золотые,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Блестящие,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Хрустящие.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Всем на загляденье.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Ну, и объеденье.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146" name="Picture 2" descr="C:\Users\Денис\Documents\Работа\Презентации\Хлеб\картинки\баранки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81175"/>
            <a:ext cx="7620000" cy="507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енис\Documents\Работа\Хлеб\s12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8501122" cy="6375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Денис\Documents\Работа\Хлеб\пекар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80975"/>
            <a:ext cx="8715436" cy="649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.wallhere.com/photos/05/2a/pies_breads_cakes_delicious_milk_baking-622893.jpg!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21447"/>
            <a:ext cx="8429684" cy="6322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енис\Documents\Работа\Хлеб\рож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0739" y="0"/>
            <a:ext cx="7073261" cy="5304406"/>
          </a:xfrm>
          <a:prstGeom prst="rect">
            <a:avLst/>
          </a:prstGeom>
          <a:noFill/>
        </p:spPr>
      </p:pic>
      <p:pic>
        <p:nvPicPr>
          <p:cNvPr id="3075" name="Picture 3" descr="C:\Users\Денис\Documents\Работа\Хлеб\пшениц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71744"/>
            <a:ext cx="5989374" cy="428625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енис\Documents\Работа\Хлеб\подготов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7830069" cy="5214950"/>
          </a:xfrm>
          <a:prstGeom prst="rect">
            <a:avLst/>
          </a:prstGeom>
          <a:noFill/>
        </p:spPr>
      </p:pic>
      <p:pic>
        <p:nvPicPr>
          <p:cNvPr id="18435" name="Picture 3" descr="C:\Users\Денис\Documents\Работа\Хлеб\посев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284" y="2176450"/>
            <a:ext cx="7884716" cy="468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Денис\Documents\Работа\Хлеб\пол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7772416" cy="4857760"/>
          </a:xfrm>
          <a:prstGeom prst="rect">
            <a:avLst/>
          </a:prstGeom>
          <a:noFill/>
        </p:spPr>
      </p:pic>
      <p:pic>
        <p:nvPicPr>
          <p:cNvPr id="19459" name="Picture 3" descr="C:\Users\Денис\Documents\Работа\Хлеб\уборка урожа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42086" y="1395397"/>
            <a:ext cx="8201914" cy="5462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3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Денис\Documents\Работа\Хлеб\-elevat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8465403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Денис\Documents\Работа\Хлеб\мельниц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563" cy="5143512"/>
          </a:xfrm>
          <a:prstGeom prst="rect">
            <a:avLst/>
          </a:prstGeom>
          <a:noFill/>
        </p:spPr>
      </p:pic>
      <p:pic>
        <p:nvPicPr>
          <p:cNvPr id="21507" name="Picture 3" descr="C:\Users\Денис\Documents\Работа\Хлеб\му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453263"/>
            <a:ext cx="8072463" cy="5404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90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Хлеб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</dc:title>
  <dc:creator>Денис</dc:creator>
  <cp:lastModifiedBy>Денис</cp:lastModifiedBy>
  <cp:revision>42</cp:revision>
  <dcterms:created xsi:type="dcterms:W3CDTF">2020-09-07T12:07:36Z</dcterms:created>
  <dcterms:modified xsi:type="dcterms:W3CDTF">2022-11-15T18:24:06Z</dcterms:modified>
</cp:coreProperties>
</file>