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5" r:id="rId1"/>
  </p:sldMasterIdLst>
  <p:notesMasterIdLst>
    <p:notesMasterId r:id="rId43"/>
  </p:notesMasterIdLst>
  <p:sldIdLst>
    <p:sldId id="256" r:id="rId2"/>
    <p:sldId id="308" r:id="rId3"/>
    <p:sldId id="257" r:id="rId4"/>
    <p:sldId id="260" r:id="rId5"/>
    <p:sldId id="262" r:id="rId6"/>
    <p:sldId id="300" r:id="rId7"/>
    <p:sldId id="323" r:id="rId8"/>
    <p:sldId id="263" r:id="rId9"/>
    <p:sldId id="324" r:id="rId10"/>
    <p:sldId id="258" r:id="rId11"/>
    <p:sldId id="297" r:id="rId12"/>
    <p:sldId id="267" r:id="rId13"/>
    <p:sldId id="266" r:id="rId14"/>
    <p:sldId id="268" r:id="rId15"/>
    <p:sldId id="273" r:id="rId16"/>
    <p:sldId id="269" r:id="rId17"/>
    <p:sldId id="327" r:id="rId18"/>
    <p:sldId id="328" r:id="rId19"/>
    <p:sldId id="329" r:id="rId20"/>
    <p:sldId id="306" r:id="rId21"/>
    <p:sldId id="325" r:id="rId22"/>
    <p:sldId id="312" r:id="rId23"/>
    <p:sldId id="305" r:id="rId24"/>
    <p:sldId id="313" r:id="rId25"/>
    <p:sldId id="326" r:id="rId26"/>
    <p:sldId id="272" r:id="rId27"/>
    <p:sldId id="314" r:id="rId28"/>
    <p:sldId id="318" r:id="rId29"/>
    <p:sldId id="317" r:id="rId30"/>
    <p:sldId id="315" r:id="rId31"/>
    <p:sldId id="316" r:id="rId32"/>
    <p:sldId id="274" r:id="rId33"/>
    <p:sldId id="275" r:id="rId34"/>
    <p:sldId id="278" r:id="rId35"/>
    <p:sldId id="319" r:id="rId36"/>
    <p:sldId id="279" r:id="rId37"/>
    <p:sldId id="280" r:id="rId38"/>
    <p:sldId id="281" r:id="rId39"/>
    <p:sldId id="283" r:id="rId40"/>
    <p:sldId id="309" r:id="rId41"/>
    <p:sldId id="285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6D8D"/>
    <a:srgbClr val="88060F"/>
    <a:srgbClr val="B80815"/>
    <a:srgbClr val="B42E3E"/>
    <a:srgbClr val="E00A19"/>
    <a:srgbClr val="E80A1A"/>
    <a:srgbClr val="A11F5A"/>
    <a:srgbClr val="FEE2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4" autoAdjust="0"/>
    <p:restoredTop sz="94348" autoAdjust="0"/>
  </p:normalViewPr>
  <p:slideViewPr>
    <p:cSldViewPr>
      <p:cViewPr>
        <p:scale>
          <a:sx n="75" d="100"/>
          <a:sy n="75" d="100"/>
        </p:scale>
        <p:origin x="-81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511ECB-8C52-4C3A-9A4A-23F357ED62D3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</dgm:pt>
    <dgm:pt modelId="{1AF36476-F743-4BF0-805F-D5A9799F9030}">
      <dgm:prSet phldrT="[Текст]"/>
      <dgm:spPr/>
      <dgm:t>
        <a:bodyPr/>
        <a:lstStyle/>
        <a:p>
          <a:r>
            <a:rPr lang="ru-RU" dirty="0" smtClean="0"/>
            <a:t>Интегрированное занятие</a:t>
          </a:r>
          <a:endParaRPr lang="ru-RU" dirty="0"/>
        </a:p>
      </dgm:t>
    </dgm:pt>
    <dgm:pt modelId="{564D23C1-9EE0-43FD-A617-02B22F45147F}" type="parTrans" cxnId="{2A498BDE-173F-4ACF-A994-1AEF2354E732}">
      <dgm:prSet/>
      <dgm:spPr/>
      <dgm:t>
        <a:bodyPr/>
        <a:lstStyle/>
        <a:p>
          <a:endParaRPr lang="ru-RU"/>
        </a:p>
      </dgm:t>
    </dgm:pt>
    <dgm:pt modelId="{5EED614D-24AB-4D88-B517-946E86380975}" type="sibTrans" cxnId="{2A498BDE-173F-4ACF-A994-1AEF2354E732}">
      <dgm:prSet/>
      <dgm:spPr/>
      <dgm:t>
        <a:bodyPr/>
        <a:lstStyle/>
        <a:p>
          <a:endParaRPr lang="ru-RU"/>
        </a:p>
      </dgm:t>
    </dgm:pt>
    <dgm:pt modelId="{560DDF55-F069-4BAD-A333-361AEFA66087}">
      <dgm:prSet phldrT="[Текст]"/>
      <dgm:spPr/>
      <dgm:t>
        <a:bodyPr/>
        <a:lstStyle/>
        <a:p>
          <a:r>
            <a:rPr lang="ru-RU" dirty="0" smtClean="0"/>
            <a:t>Занятие-постановка</a:t>
          </a:r>
          <a:endParaRPr lang="ru-RU" dirty="0"/>
        </a:p>
      </dgm:t>
    </dgm:pt>
    <dgm:pt modelId="{88AADE21-F6C3-42EB-8482-5B46E1A675E8}" type="parTrans" cxnId="{6770FD4A-7EA2-4914-AB9F-87D0989D2024}">
      <dgm:prSet/>
      <dgm:spPr/>
      <dgm:t>
        <a:bodyPr/>
        <a:lstStyle/>
        <a:p>
          <a:endParaRPr lang="ru-RU"/>
        </a:p>
      </dgm:t>
    </dgm:pt>
    <dgm:pt modelId="{A576C9CF-C252-4CC1-A808-9196BB88EDBB}" type="sibTrans" cxnId="{6770FD4A-7EA2-4914-AB9F-87D0989D2024}">
      <dgm:prSet/>
      <dgm:spPr/>
      <dgm:t>
        <a:bodyPr/>
        <a:lstStyle/>
        <a:p>
          <a:endParaRPr lang="ru-RU"/>
        </a:p>
      </dgm:t>
    </dgm:pt>
    <dgm:pt modelId="{4A2AE584-2957-4D77-829A-861892D5CE70}">
      <dgm:prSet phldrT="[Текст]"/>
      <dgm:spPr/>
      <dgm:t>
        <a:bodyPr/>
        <a:lstStyle/>
        <a:p>
          <a:r>
            <a:rPr lang="ru-RU" dirty="0" smtClean="0"/>
            <a:t>Дискуссия</a:t>
          </a:r>
          <a:endParaRPr lang="ru-RU" dirty="0"/>
        </a:p>
      </dgm:t>
    </dgm:pt>
    <dgm:pt modelId="{3D047C2C-D14E-421C-856F-68C7DC2E0ADD}" type="parTrans" cxnId="{9D9EA647-5803-45E3-9692-21BE601C4940}">
      <dgm:prSet/>
      <dgm:spPr/>
      <dgm:t>
        <a:bodyPr/>
        <a:lstStyle/>
        <a:p>
          <a:endParaRPr lang="ru-RU"/>
        </a:p>
      </dgm:t>
    </dgm:pt>
    <dgm:pt modelId="{9949DF50-BE3A-4BC7-A7A6-D78A27AD1BF2}" type="sibTrans" cxnId="{9D9EA647-5803-45E3-9692-21BE601C4940}">
      <dgm:prSet/>
      <dgm:spPr/>
      <dgm:t>
        <a:bodyPr/>
        <a:lstStyle/>
        <a:p>
          <a:endParaRPr lang="ru-RU"/>
        </a:p>
      </dgm:t>
    </dgm:pt>
    <dgm:pt modelId="{D38E9AAE-4065-4E98-B599-AEC4647D2123}">
      <dgm:prSet phldrT="[Текст]"/>
      <dgm:spPr/>
      <dgm:t>
        <a:bodyPr/>
        <a:lstStyle/>
        <a:p>
          <a:r>
            <a:rPr lang="ru-RU" dirty="0" smtClean="0"/>
            <a:t>Занятие-игра</a:t>
          </a:r>
          <a:endParaRPr lang="ru-RU" dirty="0"/>
        </a:p>
      </dgm:t>
    </dgm:pt>
    <dgm:pt modelId="{A33DB4AD-9FED-492F-BCE7-083CE0EFC9BF}" type="parTrans" cxnId="{88017CBA-D24A-41EF-808B-8C8A412E3018}">
      <dgm:prSet/>
      <dgm:spPr/>
      <dgm:t>
        <a:bodyPr/>
        <a:lstStyle/>
        <a:p>
          <a:endParaRPr lang="ru-RU"/>
        </a:p>
      </dgm:t>
    </dgm:pt>
    <dgm:pt modelId="{EE29472B-6FEC-48B8-9E92-AAE782275CCE}" type="sibTrans" cxnId="{88017CBA-D24A-41EF-808B-8C8A412E3018}">
      <dgm:prSet/>
      <dgm:spPr/>
      <dgm:t>
        <a:bodyPr/>
        <a:lstStyle/>
        <a:p>
          <a:endParaRPr lang="ru-RU"/>
        </a:p>
      </dgm:t>
    </dgm:pt>
    <dgm:pt modelId="{D6F93E0C-331E-4070-86B5-E113E0C0BE3F}">
      <dgm:prSet phldrT="[Текст]"/>
      <dgm:spPr/>
      <dgm:t>
        <a:bodyPr/>
        <a:lstStyle/>
        <a:p>
          <a:r>
            <a:rPr lang="ru-RU" dirty="0" smtClean="0"/>
            <a:t>Занятие-путешествие</a:t>
          </a:r>
          <a:endParaRPr lang="ru-RU" dirty="0"/>
        </a:p>
      </dgm:t>
    </dgm:pt>
    <dgm:pt modelId="{4C87FA1B-7A35-41BC-85EE-8DE16EC4EC79}" type="parTrans" cxnId="{F87B3D32-B239-40B7-810D-AC3E49514EBD}">
      <dgm:prSet/>
      <dgm:spPr/>
      <dgm:t>
        <a:bodyPr/>
        <a:lstStyle/>
        <a:p>
          <a:endParaRPr lang="ru-RU"/>
        </a:p>
      </dgm:t>
    </dgm:pt>
    <dgm:pt modelId="{C63FA4F8-1ECA-42EF-BEF6-80AF65A78882}" type="sibTrans" cxnId="{F87B3D32-B239-40B7-810D-AC3E49514EBD}">
      <dgm:prSet/>
      <dgm:spPr/>
      <dgm:t>
        <a:bodyPr/>
        <a:lstStyle/>
        <a:p>
          <a:endParaRPr lang="ru-RU"/>
        </a:p>
      </dgm:t>
    </dgm:pt>
    <dgm:pt modelId="{352E2F4F-A50A-4DB9-B006-23DAD6190DC4}">
      <dgm:prSet phldrT="[Текст]"/>
      <dgm:spPr/>
      <dgm:t>
        <a:bodyPr/>
        <a:lstStyle/>
        <a:p>
          <a:r>
            <a:rPr lang="ru-RU" dirty="0" smtClean="0"/>
            <a:t>Отчетный концерт</a:t>
          </a:r>
          <a:endParaRPr lang="ru-RU" dirty="0"/>
        </a:p>
      </dgm:t>
    </dgm:pt>
    <dgm:pt modelId="{6520400D-672C-47F2-BE2F-26D982B8D199}" type="parTrans" cxnId="{86A9774D-1501-46B7-9547-7AEC8A5D0E8C}">
      <dgm:prSet/>
      <dgm:spPr/>
      <dgm:t>
        <a:bodyPr/>
        <a:lstStyle/>
        <a:p>
          <a:endParaRPr lang="ru-RU"/>
        </a:p>
      </dgm:t>
    </dgm:pt>
    <dgm:pt modelId="{9D5BB09E-8F5E-43D5-8FDD-0B36E71B80A6}" type="sibTrans" cxnId="{86A9774D-1501-46B7-9547-7AEC8A5D0E8C}">
      <dgm:prSet/>
      <dgm:spPr/>
      <dgm:t>
        <a:bodyPr/>
        <a:lstStyle/>
        <a:p>
          <a:endParaRPr lang="ru-RU"/>
        </a:p>
      </dgm:t>
    </dgm:pt>
    <dgm:pt modelId="{135B119F-BAF6-4BCA-A6F5-3E32FFFAD849}">
      <dgm:prSet phldrT="[Текст]"/>
      <dgm:spPr/>
      <dgm:t>
        <a:bodyPr/>
        <a:lstStyle/>
        <a:p>
          <a:r>
            <a:rPr lang="ru-RU" dirty="0" smtClean="0"/>
            <a:t>Защита проекта</a:t>
          </a:r>
          <a:endParaRPr lang="ru-RU" dirty="0"/>
        </a:p>
      </dgm:t>
    </dgm:pt>
    <dgm:pt modelId="{8E0D6CAC-DD2D-4797-819A-28F5C3723FE8}" type="parTrans" cxnId="{AE622266-6B6E-49D1-BD61-43DDE36BB2C4}">
      <dgm:prSet/>
      <dgm:spPr/>
      <dgm:t>
        <a:bodyPr/>
        <a:lstStyle/>
        <a:p>
          <a:endParaRPr lang="ru-RU"/>
        </a:p>
      </dgm:t>
    </dgm:pt>
    <dgm:pt modelId="{1162BF9F-CCA8-473B-90EB-E9F4025BAABC}" type="sibTrans" cxnId="{AE622266-6B6E-49D1-BD61-43DDE36BB2C4}">
      <dgm:prSet/>
      <dgm:spPr/>
      <dgm:t>
        <a:bodyPr/>
        <a:lstStyle/>
        <a:p>
          <a:endParaRPr lang="ru-RU"/>
        </a:p>
      </dgm:t>
    </dgm:pt>
    <dgm:pt modelId="{EF75B05B-53DD-42ED-A20F-1EBB02E5C626}">
      <dgm:prSet phldrT="[Текст]"/>
      <dgm:spPr/>
      <dgm:t>
        <a:bodyPr/>
        <a:lstStyle/>
        <a:p>
          <a:r>
            <a:rPr lang="ru-RU" dirty="0" smtClean="0"/>
            <a:t>Занятие-конкурс</a:t>
          </a:r>
          <a:endParaRPr lang="ru-RU" dirty="0"/>
        </a:p>
      </dgm:t>
    </dgm:pt>
    <dgm:pt modelId="{7B535F81-9AA5-403E-841A-310E89426665}" type="parTrans" cxnId="{94A588C4-9274-42A0-AE03-8D1461AB5F5E}">
      <dgm:prSet/>
      <dgm:spPr/>
      <dgm:t>
        <a:bodyPr/>
        <a:lstStyle/>
        <a:p>
          <a:endParaRPr lang="ru-RU"/>
        </a:p>
      </dgm:t>
    </dgm:pt>
    <dgm:pt modelId="{4F0DC8DC-129E-45A2-B1A2-C8573221DF26}" type="sibTrans" cxnId="{94A588C4-9274-42A0-AE03-8D1461AB5F5E}">
      <dgm:prSet/>
      <dgm:spPr/>
      <dgm:t>
        <a:bodyPr/>
        <a:lstStyle/>
        <a:p>
          <a:endParaRPr lang="ru-RU"/>
        </a:p>
      </dgm:t>
    </dgm:pt>
    <dgm:pt modelId="{D1398E82-4668-47B6-AE0C-FC1B710B1A85}">
      <dgm:prSet phldrT="[Текст]"/>
      <dgm:spPr/>
      <dgm:t>
        <a:bodyPr/>
        <a:lstStyle/>
        <a:p>
          <a:r>
            <a:rPr lang="ru-RU" dirty="0" smtClean="0"/>
            <a:t>Конкурсы, фестивали</a:t>
          </a:r>
          <a:endParaRPr lang="ru-RU" dirty="0"/>
        </a:p>
      </dgm:t>
    </dgm:pt>
    <dgm:pt modelId="{BCF78AA1-F7CB-4D9A-9F97-081E25F5E97B}" type="parTrans" cxnId="{F6E5D181-4A42-4561-A132-B58C6FB53C4F}">
      <dgm:prSet/>
      <dgm:spPr/>
      <dgm:t>
        <a:bodyPr/>
        <a:lstStyle/>
        <a:p>
          <a:endParaRPr lang="ru-RU"/>
        </a:p>
      </dgm:t>
    </dgm:pt>
    <dgm:pt modelId="{9653DDD3-FFB9-402B-BA03-4AE0E1628863}" type="sibTrans" cxnId="{F6E5D181-4A42-4561-A132-B58C6FB53C4F}">
      <dgm:prSet/>
      <dgm:spPr/>
      <dgm:t>
        <a:bodyPr/>
        <a:lstStyle/>
        <a:p>
          <a:endParaRPr lang="ru-RU"/>
        </a:p>
      </dgm:t>
    </dgm:pt>
    <dgm:pt modelId="{60AEF7E0-BFA4-48A0-AA84-A6E54D245FD6}" type="pres">
      <dgm:prSet presAssocID="{9A511ECB-8C52-4C3A-9A4A-23F357ED62D3}" presName="linearFlow" presStyleCnt="0">
        <dgm:presLayoutVars>
          <dgm:dir/>
          <dgm:resizeHandles val="exact"/>
        </dgm:presLayoutVars>
      </dgm:prSet>
      <dgm:spPr/>
    </dgm:pt>
    <dgm:pt modelId="{4B40DDA2-1D2E-4B36-8AC7-10C484747B0F}" type="pres">
      <dgm:prSet presAssocID="{1AF36476-F743-4BF0-805F-D5A9799F9030}" presName="composite" presStyleCnt="0"/>
      <dgm:spPr/>
    </dgm:pt>
    <dgm:pt modelId="{5920FF61-0486-4668-94FD-95A09E62D1D8}" type="pres">
      <dgm:prSet presAssocID="{1AF36476-F743-4BF0-805F-D5A9799F9030}" presName="imgShp" presStyleLbl="fgImgPlace1" presStyleIdx="0" presStyleCnt="9" custLinFactNeighborX="6270" custLinFactNeighborY="-298"/>
      <dgm:spPr/>
    </dgm:pt>
    <dgm:pt modelId="{E77F3934-A912-4C39-AC21-4A189A89B617}" type="pres">
      <dgm:prSet presAssocID="{1AF36476-F743-4BF0-805F-D5A9799F9030}" presName="tx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4CCE9-83C9-474A-9F3E-810CEB59E149}" type="pres">
      <dgm:prSet presAssocID="{5EED614D-24AB-4D88-B517-946E86380975}" presName="spacing" presStyleCnt="0"/>
      <dgm:spPr/>
    </dgm:pt>
    <dgm:pt modelId="{4536A896-C266-4BA7-AC3F-1180207728ED}" type="pres">
      <dgm:prSet presAssocID="{560DDF55-F069-4BAD-A333-361AEFA66087}" presName="composite" presStyleCnt="0"/>
      <dgm:spPr/>
    </dgm:pt>
    <dgm:pt modelId="{3E56F5CD-C474-48ED-8377-F4F14DCEC2B2}" type="pres">
      <dgm:prSet presAssocID="{560DDF55-F069-4BAD-A333-361AEFA66087}" presName="imgShp" presStyleLbl="fgImgPlace1" presStyleIdx="1" presStyleCnt="9"/>
      <dgm:spPr/>
    </dgm:pt>
    <dgm:pt modelId="{B55A8182-8331-4852-A2A3-D2F9A6AD2BDD}" type="pres">
      <dgm:prSet presAssocID="{560DDF55-F069-4BAD-A333-361AEFA66087}" presName="tx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410CA-493E-4D67-AC73-CCA911F33451}" type="pres">
      <dgm:prSet presAssocID="{A576C9CF-C252-4CC1-A808-9196BB88EDBB}" presName="spacing" presStyleCnt="0"/>
      <dgm:spPr/>
    </dgm:pt>
    <dgm:pt modelId="{D9C1DF2A-3B46-4C64-A8FA-DE5CFB800E6B}" type="pres">
      <dgm:prSet presAssocID="{4A2AE584-2957-4D77-829A-861892D5CE70}" presName="composite" presStyleCnt="0"/>
      <dgm:spPr/>
    </dgm:pt>
    <dgm:pt modelId="{0035E83D-E4A2-4ED5-B549-6DE273962884}" type="pres">
      <dgm:prSet presAssocID="{4A2AE584-2957-4D77-829A-861892D5CE70}" presName="imgShp" presStyleLbl="fgImgPlace1" presStyleIdx="2" presStyleCnt="9"/>
      <dgm:spPr/>
    </dgm:pt>
    <dgm:pt modelId="{72505E54-4254-461B-A842-F006AA20779B}" type="pres">
      <dgm:prSet presAssocID="{4A2AE584-2957-4D77-829A-861892D5CE70}" presName="tx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022E12-676C-45EB-8B93-FA12B5B3FC4B}" type="pres">
      <dgm:prSet presAssocID="{9949DF50-BE3A-4BC7-A7A6-D78A27AD1BF2}" presName="spacing" presStyleCnt="0"/>
      <dgm:spPr/>
    </dgm:pt>
    <dgm:pt modelId="{6EBE3284-44E9-436F-9CA2-72D62EDA2705}" type="pres">
      <dgm:prSet presAssocID="{D38E9AAE-4065-4E98-B599-AEC4647D2123}" presName="composite" presStyleCnt="0"/>
      <dgm:spPr/>
    </dgm:pt>
    <dgm:pt modelId="{3B8D5765-400A-4685-9D8D-5A47C6B4E031}" type="pres">
      <dgm:prSet presAssocID="{D38E9AAE-4065-4E98-B599-AEC4647D2123}" presName="imgShp" presStyleLbl="fgImgPlace1" presStyleIdx="3" presStyleCnt="9"/>
      <dgm:spPr/>
    </dgm:pt>
    <dgm:pt modelId="{82CB8725-E245-42A0-BC34-4D0E977861CB}" type="pres">
      <dgm:prSet presAssocID="{D38E9AAE-4065-4E98-B599-AEC4647D2123}" presName="tx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7D4CD-FEE8-4197-8DF1-E0CDBA821B47}" type="pres">
      <dgm:prSet presAssocID="{EE29472B-6FEC-48B8-9E92-AAE782275CCE}" presName="spacing" presStyleCnt="0"/>
      <dgm:spPr/>
    </dgm:pt>
    <dgm:pt modelId="{324E14E8-DE5F-489E-8D2E-33EFB5688A65}" type="pres">
      <dgm:prSet presAssocID="{D6F93E0C-331E-4070-86B5-E113E0C0BE3F}" presName="composite" presStyleCnt="0"/>
      <dgm:spPr/>
    </dgm:pt>
    <dgm:pt modelId="{64B9BC22-A8AC-4682-872A-4852B67171FA}" type="pres">
      <dgm:prSet presAssocID="{D6F93E0C-331E-4070-86B5-E113E0C0BE3F}" presName="imgShp" presStyleLbl="fgImgPlace1" presStyleIdx="4" presStyleCnt="9"/>
      <dgm:spPr/>
    </dgm:pt>
    <dgm:pt modelId="{F3CC6BA4-AD2A-4534-99EA-C254988EFA2E}" type="pres">
      <dgm:prSet presAssocID="{D6F93E0C-331E-4070-86B5-E113E0C0BE3F}" presName="tx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BB6928-B571-4362-99A3-5CC4716BFF7F}" type="pres">
      <dgm:prSet presAssocID="{C63FA4F8-1ECA-42EF-BEF6-80AF65A78882}" presName="spacing" presStyleCnt="0"/>
      <dgm:spPr/>
    </dgm:pt>
    <dgm:pt modelId="{32DF02FD-0A28-4CCC-B8C8-C2338432FB6F}" type="pres">
      <dgm:prSet presAssocID="{352E2F4F-A50A-4DB9-B006-23DAD6190DC4}" presName="composite" presStyleCnt="0"/>
      <dgm:spPr/>
    </dgm:pt>
    <dgm:pt modelId="{85A76FE4-0070-40A0-9312-678CF090E918}" type="pres">
      <dgm:prSet presAssocID="{352E2F4F-A50A-4DB9-B006-23DAD6190DC4}" presName="imgShp" presStyleLbl="fgImgPlace1" presStyleIdx="5" presStyleCnt="9"/>
      <dgm:spPr/>
    </dgm:pt>
    <dgm:pt modelId="{02AF61F0-FD75-4B3A-BB97-23DB8F5EEDD8}" type="pres">
      <dgm:prSet presAssocID="{352E2F4F-A50A-4DB9-B006-23DAD6190DC4}" presName="tx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C0A5A-C02D-4DB8-8932-6140BFCC32D7}" type="pres">
      <dgm:prSet presAssocID="{9D5BB09E-8F5E-43D5-8FDD-0B36E71B80A6}" presName="spacing" presStyleCnt="0"/>
      <dgm:spPr/>
    </dgm:pt>
    <dgm:pt modelId="{479A2E37-D994-482D-840E-9D998FDA17CC}" type="pres">
      <dgm:prSet presAssocID="{135B119F-BAF6-4BCA-A6F5-3E32FFFAD849}" presName="composite" presStyleCnt="0"/>
      <dgm:spPr/>
    </dgm:pt>
    <dgm:pt modelId="{6F9FE351-F4AD-4A1B-B590-B864422AD87C}" type="pres">
      <dgm:prSet presAssocID="{135B119F-BAF6-4BCA-A6F5-3E32FFFAD849}" presName="imgShp" presStyleLbl="fgImgPlace1" presStyleIdx="6" presStyleCnt="9"/>
      <dgm:spPr/>
    </dgm:pt>
    <dgm:pt modelId="{740DB883-304C-4E66-8CF1-A9DC90CCB2A9}" type="pres">
      <dgm:prSet presAssocID="{135B119F-BAF6-4BCA-A6F5-3E32FFFAD849}" presName="tx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3E145-677C-47C5-AAA1-01DBFEB5286B}" type="pres">
      <dgm:prSet presAssocID="{1162BF9F-CCA8-473B-90EB-E9F4025BAABC}" presName="spacing" presStyleCnt="0"/>
      <dgm:spPr/>
    </dgm:pt>
    <dgm:pt modelId="{767CDAA8-4383-4291-A2E3-B5438C4283FE}" type="pres">
      <dgm:prSet presAssocID="{EF75B05B-53DD-42ED-A20F-1EBB02E5C626}" presName="composite" presStyleCnt="0"/>
      <dgm:spPr/>
    </dgm:pt>
    <dgm:pt modelId="{B16EF35A-A5E4-4BBF-A5E3-7C3A7D5EBAAC}" type="pres">
      <dgm:prSet presAssocID="{EF75B05B-53DD-42ED-A20F-1EBB02E5C626}" presName="imgShp" presStyleLbl="fgImgPlace1" presStyleIdx="7" presStyleCnt="9"/>
      <dgm:spPr/>
    </dgm:pt>
    <dgm:pt modelId="{CAA4C089-54BB-479E-BD4D-41EEE8AF05E6}" type="pres">
      <dgm:prSet presAssocID="{EF75B05B-53DD-42ED-A20F-1EBB02E5C626}" presName="tx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9FA55F-9D74-4E4C-918F-CF018BE4306D}" type="pres">
      <dgm:prSet presAssocID="{4F0DC8DC-129E-45A2-B1A2-C8573221DF26}" presName="spacing" presStyleCnt="0"/>
      <dgm:spPr/>
    </dgm:pt>
    <dgm:pt modelId="{C036BBD4-537C-42CB-A0C7-373EA8CA8891}" type="pres">
      <dgm:prSet presAssocID="{D1398E82-4668-47B6-AE0C-FC1B710B1A85}" presName="composite" presStyleCnt="0"/>
      <dgm:spPr/>
    </dgm:pt>
    <dgm:pt modelId="{720ABC5D-ACBC-466F-87C3-3D0EF3535334}" type="pres">
      <dgm:prSet presAssocID="{D1398E82-4668-47B6-AE0C-FC1B710B1A85}" presName="imgShp" presStyleLbl="fgImgPlace1" presStyleIdx="8" presStyleCnt="9"/>
      <dgm:spPr/>
    </dgm:pt>
    <dgm:pt modelId="{C34A8D6E-5D1C-4818-97A9-1D0CE3E2DE7B}" type="pres">
      <dgm:prSet presAssocID="{D1398E82-4668-47B6-AE0C-FC1B710B1A85}" presName="tx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3D5B95-4C05-4B83-B3A9-92CA7600580C}" type="presOf" srcId="{EF75B05B-53DD-42ED-A20F-1EBB02E5C626}" destId="{CAA4C089-54BB-479E-BD4D-41EEE8AF05E6}" srcOrd="0" destOrd="0" presId="urn:microsoft.com/office/officeart/2005/8/layout/vList3"/>
    <dgm:cxn modelId="{E572F555-21B9-4B9E-A886-70431E38CB78}" type="presOf" srcId="{D6F93E0C-331E-4070-86B5-E113E0C0BE3F}" destId="{F3CC6BA4-AD2A-4534-99EA-C254988EFA2E}" srcOrd="0" destOrd="0" presId="urn:microsoft.com/office/officeart/2005/8/layout/vList3"/>
    <dgm:cxn modelId="{D2EF3E87-0DEE-49A1-A1D3-25AA6FC71208}" type="presOf" srcId="{135B119F-BAF6-4BCA-A6F5-3E32FFFAD849}" destId="{740DB883-304C-4E66-8CF1-A9DC90CCB2A9}" srcOrd="0" destOrd="0" presId="urn:microsoft.com/office/officeart/2005/8/layout/vList3"/>
    <dgm:cxn modelId="{6AF7A7BF-586B-43DF-8054-176562A81532}" type="presOf" srcId="{D38E9AAE-4065-4E98-B599-AEC4647D2123}" destId="{82CB8725-E245-42A0-BC34-4D0E977861CB}" srcOrd="0" destOrd="0" presId="urn:microsoft.com/office/officeart/2005/8/layout/vList3"/>
    <dgm:cxn modelId="{6A7578D4-A88E-4E83-B32F-9A7CDC8ABBF7}" type="presOf" srcId="{9A511ECB-8C52-4C3A-9A4A-23F357ED62D3}" destId="{60AEF7E0-BFA4-48A0-AA84-A6E54D245FD6}" srcOrd="0" destOrd="0" presId="urn:microsoft.com/office/officeart/2005/8/layout/vList3"/>
    <dgm:cxn modelId="{6770FD4A-7EA2-4914-AB9F-87D0989D2024}" srcId="{9A511ECB-8C52-4C3A-9A4A-23F357ED62D3}" destId="{560DDF55-F069-4BAD-A333-361AEFA66087}" srcOrd="1" destOrd="0" parTransId="{88AADE21-F6C3-42EB-8482-5B46E1A675E8}" sibTransId="{A576C9CF-C252-4CC1-A808-9196BB88EDBB}"/>
    <dgm:cxn modelId="{198F08CA-FB13-4C3F-A17F-5EA534B22424}" type="presOf" srcId="{1AF36476-F743-4BF0-805F-D5A9799F9030}" destId="{E77F3934-A912-4C39-AC21-4A189A89B617}" srcOrd="0" destOrd="0" presId="urn:microsoft.com/office/officeart/2005/8/layout/vList3"/>
    <dgm:cxn modelId="{4583B02E-B0CB-48BB-87E6-AAC85C7B2763}" type="presOf" srcId="{352E2F4F-A50A-4DB9-B006-23DAD6190DC4}" destId="{02AF61F0-FD75-4B3A-BB97-23DB8F5EEDD8}" srcOrd="0" destOrd="0" presId="urn:microsoft.com/office/officeart/2005/8/layout/vList3"/>
    <dgm:cxn modelId="{F6E5D181-4A42-4561-A132-B58C6FB53C4F}" srcId="{9A511ECB-8C52-4C3A-9A4A-23F357ED62D3}" destId="{D1398E82-4668-47B6-AE0C-FC1B710B1A85}" srcOrd="8" destOrd="0" parTransId="{BCF78AA1-F7CB-4D9A-9F97-081E25F5E97B}" sibTransId="{9653DDD3-FFB9-402B-BA03-4AE0E1628863}"/>
    <dgm:cxn modelId="{F87B3D32-B239-40B7-810D-AC3E49514EBD}" srcId="{9A511ECB-8C52-4C3A-9A4A-23F357ED62D3}" destId="{D6F93E0C-331E-4070-86B5-E113E0C0BE3F}" srcOrd="4" destOrd="0" parTransId="{4C87FA1B-7A35-41BC-85EE-8DE16EC4EC79}" sibTransId="{C63FA4F8-1ECA-42EF-BEF6-80AF65A78882}"/>
    <dgm:cxn modelId="{AE358025-C81D-4A7A-A029-CCADD4B21F3D}" type="presOf" srcId="{4A2AE584-2957-4D77-829A-861892D5CE70}" destId="{72505E54-4254-461B-A842-F006AA20779B}" srcOrd="0" destOrd="0" presId="urn:microsoft.com/office/officeart/2005/8/layout/vList3"/>
    <dgm:cxn modelId="{88017CBA-D24A-41EF-808B-8C8A412E3018}" srcId="{9A511ECB-8C52-4C3A-9A4A-23F357ED62D3}" destId="{D38E9AAE-4065-4E98-B599-AEC4647D2123}" srcOrd="3" destOrd="0" parTransId="{A33DB4AD-9FED-492F-BCE7-083CE0EFC9BF}" sibTransId="{EE29472B-6FEC-48B8-9E92-AAE782275CCE}"/>
    <dgm:cxn modelId="{AF8033DD-FF64-42B7-9206-0FC603A26D9B}" type="presOf" srcId="{D1398E82-4668-47B6-AE0C-FC1B710B1A85}" destId="{C34A8D6E-5D1C-4818-97A9-1D0CE3E2DE7B}" srcOrd="0" destOrd="0" presId="urn:microsoft.com/office/officeart/2005/8/layout/vList3"/>
    <dgm:cxn modelId="{2A498BDE-173F-4ACF-A994-1AEF2354E732}" srcId="{9A511ECB-8C52-4C3A-9A4A-23F357ED62D3}" destId="{1AF36476-F743-4BF0-805F-D5A9799F9030}" srcOrd="0" destOrd="0" parTransId="{564D23C1-9EE0-43FD-A617-02B22F45147F}" sibTransId="{5EED614D-24AB-4D88-B517-946E86380975}"/>
    <dgm:cxn modelId="{70B36AE2-D51F-4EA5-AFB4-32668F21B47D}" type="presOf" srcId="{560DDF55-F069-4BAD-A333-361AEFA66087}" destId="{B55A8182-8331-4852-A2A3-D2F9A6AD2BDD}" srcOrd="0" destOrd="0" presId="urn:microsoft.com/office/officeart/2005/8/layout/vList3"/>
    <dgm:cxn modelId="{9D9EA647-5803-45E3-9692-21BE601C4940}" srcId="{9A511ECB-8C52-4C3A-9A4A-23F357ED62D3}" destId="{4A2AE584-2957-4D77-829A-861892D5CE70}" srcOrd="2" destOrd="0" parTransId="{3D047C2C-D14E-421C-856F-68C7DC2E0ADD}" sibTransId="{9949DF50-BE3A-4BC7-A7A6-D78A27AD1BF2}"/>
    <dgm:cxn modelId="{94A588C4-9274-42A0-AE03-8D1461AB5F5E}" srcId="{9A511ECB-8C52-4C3A-9A4A-23F357ED62D3}" destId="{EF75B05B-53DD-42ED-A20F-1EBB02E5C626}" srcOrd="7" destOrd="0" parTransId="{7B535F81-9AA5-403E-841A-310E89426665}" sibTransId="{4F0DC8DC-129E-45A2-B1A2-C8573221DF26}"/>
    <dgm:cxn modelId="{AE622266-6B6E-49D1-BD61-43DDE36BB2C4}" srcId="{9A511ECB-8C52-4C3A-9A4A-23F357ED62D3}" destId="{135B119F-BAF6-4BCA-A6F5-3E32FFFAD849}" srcOrd="6" destOrd="0" parTransId="{8E0D6CAC-DD2D-4797-819A-28F5C3723FE8}" sibTransId="{1162BF9F-CCA8-473B-90EB-E9F4025BAABC}"/>
    <dgm:cxn modelId="{86A9774D-1501-46B7-9547-7AEC8A5D0E8C}" srcId="{9A511ECB-8C52-4C3A-9A4A-23F357ED62D3}" destId="{352E2F4F-A50A-4DB9-B006-23DAD6190DC4}" srcOrd="5" destOrd="0" parTransId="{6520400D-672C-47F2-BE2F-26D982B8D199}" sibTransId="{9D5BB09E-8F5E-43D5-8FDD-0B36E71B80A6}"/>
    <dgm:cxn modelId="{E2754CC3-9FEE-4BE1-B637-4DACA0A6E03B}" type="presParOf" srcId="{60AEF7E0-BFA4-48A0-AA84-A6E54D245FD6}" destId="{4B40DDA2-1D2E-4B36-8AC7-10C484747B0F}" srcOrd="0" destOrd="0" presId="urn:microsoft.com/office/officeart/2005/8/layout/vList3"/>
    <dgm:cxn modelId="{D7F92A7B-D9CF-4F5A-BDF6-1FCCCF4C8DB9}" type="presParOf" srcId="{4B40DDA2-1D2E-4B36-8AC7-10C484747B0F}" destId="{5920FF61-0486-4668-94FD-95A09E62D1D8}" srcOrd="0" destOrd="0" presId="urn:microsoft.com/office/officeart/2005/8/layout/vList3"/>
    <dgm:cxn modelId="{90A9E4B0-1766-4DD0-BBB4-89155F4FBF70}" type="presParOf" srcId="{4B40DDA2-1D2E-4B36-8AC7-10C484747B0F}" destId="{E77F3934-A912-4C39-AC21-4A189A89B617}" srcOrd="1" destOrd="0" presId="urn:microsoft.com/office/officeart/2005/8/layout/vList3"/>
    <dgm:cxn modelId="{CA087C5D-4FCB-4637-B192-74A3DFC86A05}" type="presParOf" srcId="{60AEF7E0-BFA4-48A0-AA84-A6E54D245FD6}" destId="{2864CCE9-83C9-474A-9F3E-810CEB59E149}" srcOrd="1" destOrd="0" presId="urn:microsoft.com/office/officeart/2005/8/layout/vList3"/>
    <dgm:cxn modelId="{AC10F412-7D91-4D2A-A4EF-F59BDD9FC633}" type="presParOf" srcId="{60AEF7E0-BFA4-48A0-AA84-A6E54D245FD6}" destId="{4536A896-C266-4BA7-AC3F-1180207728ED}" srcOrd="2" destOrd="0" presId="urn:microsoft.com/office/officeart/2005/8/layout/vList3"/>
    <dgm:cxn modelId="{D809FCB0-44DC-4465-9D08-A142FEBCA8FA}" type="presParOf" srcId="{4536A896-C266-4BA7-AC3F-1180207728ED}" destId="{3E56F5CD-C474-48ED-8377-F4F14DCEC2B2}" srcOrd="0" destOrd="0" presId="urn:microsoft.com/office/officeart/2005/8/layout/vList3"/>
    <dgm:cxn modelId="{2A7ABE60-2C6D-4BA0-A76B-4A7FF34EF572}" type="presParOf" srcId="{4536A896-C266-4BA7-AC3F-1180207728ED}" destId="{B55A8182-8331-4852-A2A3-D2F9A6AD2BDD}" srcOrd="1" destOrd="0" presId="urn:microsoft.com/office/officeart/2005/8/layout/vList3"/>
    <dgm:cxn modelId="{C0635166-2954-4CB5-8286-39BA913A28C9}" type="presParOf" srcId="{60AEF7E0-BFA4-48A0-AA84-A6E54D245FD6}" destId="{E61410CA-493E-4D67-AC73-CCA911F33451}" srcOrd="3" destOrd="0" presId="urn:microsoft.com/office/officeart/2005/8/layout/vList3"/>
    <dgm:cxn modelId="{35333126-4A3E-4887-864C-B86E1E4F670B}" type="presParOf" srcId="{60AEF7E0-BFA4-48A0-AA84-A6E54D245FD6}" destId="{D9C1DF2A-3B46-4C64-A8FA-DE5CFB800E6B}" srcOrd="4" destOrd="0" presId="urn:microsoft.com/office/officeart/2005/8/layout/vList3"/>
    <dgm:cxn modelId="{59DE3EB1-B6A8-4CE5-971F-B93E45BEC421}" type="presParOf" srcId="{D9C1DF2A-3B46-4C64-A8FA-DE5CFB800E6B}" destId="{0035E83D-E4A2-4ED5-B549-6DE273962884}" srcOrd="0" destOrd="0" presId="urn:microsoft.com/office/officeart/2005/8/layout/vList3"/>
    <dgm:cxn modelId="{B6D20627-70B9-4719-BD11-5F216333D03F}" type="presParOf" srcId="{D9C1DF2A-3B46-4C64-A8FA-DE5CFB800E6B}" destId="{72505E54-4254-461B-A842-F006AA20779B}" srcOrd="1" destOrd="0" presId="urn:microsoft.com/office/officeart/2005/8/layout/vList3"/>
    <dgm:cxn modelId="{FA422FB0-E031-4948-8284-70F3D0200A51}" type="presParOf" srcId="{60AEF7E0-BFA4-48A0-AA84-A6E54D245FD6}" destId="{39022E12-676C-45EB-8B93-FA12B5B3FC4B}" srcOrd="5" destOrd="0" presId="urn:microsoft.com/office/officeart/2005/8/layout/vList3"/>
    <dgm:cxn modelId="{FD68D4B0-51F6-4CDF-B768-CFE99272A6CB}" type="presParOf" srcId="{60AEF7E0-BFA4-48A0-AA84-A6E54D245FD6}" destId="{6EBE3284-44E9-436F-9CA2-72D62EDA2705}" srcOrd="6" destOrd="0" presId="urn:microsoft.com/office/officeart/2005/8/layout/vList3"/>
    <dgm:cxn modelId="{C431B10D-0C8B-4508-AB95-E305FDFA9F37}" type="presParOf" srcId="{6EBE3284-44E9-436F-9CA2-72D62EDA2705}" destId="{3B8D5765-400A-4685-9D8D-5A47C6B4E031}" srcOrd="0" destOrd="0" presId="urn:microsoft.com/office/officeart/2005/8/layout/vList3"/>
    <dgm:cxn modelId="{03F3FB19-D10F-4A38-BA5D-785FF3C0C563}" type="presParOf" srcId="{6EBE3284-44E9-436F-9CA2-72D62EDA2705}" destId="{82CB8725-E245-42A0-BC34-4D0E977861CB}" srcOrd="1" destOrd="0" presId="urn:microsoft.com/office/officeart/2005/8/layout/vList3"/>
    <dgm:cxn modelId="{4996D940-0032-4C83-A2E7-2156E17FF570}" type="presParOf" srcId="{60AEF7E0-BFA4-48A0-AA84-A6E54D245FD6}" destId="{B477D4CD-FEE8-4197-8DF1-E0CDBA821B47}" srcOrd="7" destOrd="0" presId="urn:microsoft.com/office/officeart/2005/8/layout/vList3"/>
    <dgm:cxn modelId="{9FAAB7B8-DB4C-415A-9E4C-7485161B6EE0}" type="presParOf" srcId="{60AEF7E0-BFA4-48A0-AA84-A6E54D245FD6}" destId="{324E14E8-DE5F-489E-8D2E-33EFB5688A65}" srcOrd="8" destOrd="0" presId="urn:microsoft.com/office/officeart/2005/8/layout/vList3"/>
    <dgm:cxn modelId="{915EFA6A-4663-47CC-AE7D-77276FA8A953}" type="presParOf" srcId="{324E14E8-DE5F-489E-8D2E-33EFB5688A65}" destId="{64B9BC22-A8AC-4682-872A-4852B67171FA}" srcOrd="0" destOrd="0" presId="urn:microsoft.com/office/officeart/2005/8/layout/vList3"/>
    <dgm:cxn modelId="{4FB71F61-8E68-419C-91AC-4ED735DEAA18}" type="presParOf" srcId="{324E14E8-DE5F-489E-8D2E-33EFB5688A65}" destId="{F3CC6BA4-AD2A-4534-99EA-C254988EFA2E}" srcOrd="1" destOrd="0" presId="urn:microsoft.com/office/officeart/2005/8/layout/vList3"/>
    <dgm:cxn modelId="{572E7C30-D96A-4674-8B97-A9116AAC7C08}" type="presParOf" srcId="{60AEF7E0-BFA4-48A0-AA84-A6E54D245FD6}" destId="{BEBB6928-B571-4362-99A3-5CC4716BFF7F}" srcOrd="9" destOrd="0" presId="urn:microsoft.com/office/officeart/2005/8/layout/vList3"/>
    <dgm:cxn modelId="{724E9497-08DA-4A6A-83F4-E6276A5EBF3D}" type="presParOf" srcId="{60AEF7E0-BFA4-48A0-AA84-A6E54D245FD6}" destId="{32DF02FD-0A28-4CCC-B8C8-C2338432FB6F}" srcOrd="10" destOrd="0" presId="urn:microsoft.com/office/officeart/2005/8/layout/vList3"/>
    <dgm:cxn modelId="{3A522D5A-B4F8-4426-94E6-7FD04D9DCFCE}" type="presParOf" srcId="{32DF02FD-0A28-4CCC-B8C8-C2338432FB6F}" destId="{85A76FE4-0070-40A0-9312-678CF090E918}" srcOrd="0" destOrd="0" presId="urn:microsoft.com/office/officeart/2005/8/layout/vList3"/>
    <dgm:cxn modelId="{F06E4A22-9B8C-4DAD-AC18-D63454FDEABF}" type="presParOf" srcId="{32DF02FD-0A28-4CCC-B8C8-C2338432FB6F}" destId="{02AF61F0-FD75-4B3A-BB97-23DB8F5EEDD8}" srcOrd="1" destOrd="0" presId="urn:microsoft.com/office/officeart/2005/8/layout/vList3"/>
    <dgm:cxn modelId="{D2230AF8-2589-44D3-A7FB-28F234242A42}" type="presParOf" srcId="{60AEF7E0-BFA4-48A0-AA84-A6E54D245FD6}" destId="{687C0A5A-C02D-4DB8-8932-6140BFCC32D7}" srcOrd="11" destOrd="0" presId="urn:microsoft.com/office/officeart/2005/8/layout/vList3"/>
    <dgm:cxn modelId="{CB7C9329-BBCF-4B7F-A502-512F31ED1E9D}" type="presParOf" srcId="{60AEF7E0-BFA4-48A0-AA84-A6E54D245FD6}" destId="{479A2E37-D994-482D-840E-9D998FDA17CC}" srcOrd="12" destOrd="0" presId="urn:microsoft.com/office/officeart/2005/8/layout/vList3"/>
    <dgm:cxn modelId="{213AD4BD-C943-4045-95C1-20E1452130CB}" type="presParOf" srcId="{479A2E37-D994-482D-840E-9D998FDA17CC}" destId="{6F9FE351-F4AD-4A1B-B590-B864422AD87C}" srcOrd="0" destOrd="0" presId="urn:microsoft.com/office/officeart/2005/8/layout/vList3"/>
    <dgm:cxn modelId="{21477A31-9B57-49BF-9BC4-B4116C57B087}" type="presParOf" srcId="{479A2E37-D994-482D-840E-9D998FDA17CC}" destId="{740DB883-304C-4E66-8CF1-A9DC90CCB2A9}" srcOrd="1" destOrd="0" presId="urn:microsoft.com/office/officeart/2005/8/layout/vList3"/>
    <dgm:cxn modelId="{863F19C6-CA3F-4FF0-8A73-4CCF9057F152}" type="presParOf" srcId="{60AEF7E0-BFA4-48A0-AA84-A6E54D245FD6}" destId="{75F3E145-677C-47C5-AAA1-01DBFEB5286B}" srcOrd="13" destOrd="0" presId="urn:microsoft.com/office/officeart/2005/8/layout/vList3"/>
    <dgm:cxn modelId="{EC580F5F-FBDF-4E77-9A92-7D7237681891}" type="presParOf" srcId="{60AEF7E0-BFA4-48A0-AA84-A6E54D245FD6}" destId="{767CDAA8-4383-4291-A2E3-B5438C4283FE}" srcOrd="14" destOrd="0" presId="urn:microsoft.com/office/officeart/2005/8/layout/vList3"/>
    <dgm:cxn modelId="{D1A79CE6-FAC8-4EC4-A018-EE9814534890}" type="presParOf" srcId="{767CDAA8-4383-4291-A2E3-B5438C4283FE}" destId="{B16EF35A-A5E4-4BBF-A5E3-7C3A7D5EBAAC}" srcOrd="0" destOrd="0" presId="urn:microsoft.com/office/officeart/2005/8/layout/vList3"/>
    <dgm:cxn modelId="{5C6DB3EB-DD89-455C-A2E6-DF6D18A261DD}" type="presParOf" srcId="{767CDAA8-4383-4291-A2E3-B5438C4283FE}" destId="{CAA4C089-54BB-479E-BD4D-41EEE8AF05E6}" srcOrd="1" destOrd="0" presId="urn:microsoft.com/office/officeart/2005/8/layout/vList3"/>
    <dgm:cxn modelId="{7011BA1B-A604-4C3E-A433-988A2E3AE99B}" type="presParOf" srcId="{60AEF7E0-BFA4-48A0-AA84-A6E54D245FD6}" destId="{E39FA55F-9D74-4E4C-918F-CF018BE4306D}" srcOrd="15" destOrd="0" presId="urn:microsoft.com/office/officeart/2005/8/layout/vList3"/>
    <dgm:cxn modelId="{03136DB7-2FBC-4374-8659-499D6597E8CC}" type="presParOf" srcId="{60AEF7E0-BFA4-48A0-AA84-A6E54D245FD6}" destId="{C036BBD4-537C-42CB-A0C7-373EA8CA8891}" srcOrd="16" destOrd="0" presId="urn:microsoft.com/office/officeart/2005/8/layout/vList3"/>
    <dgm:cxn modelId="{7AA03BBE-9AD2-4653-9D24-DDDAD670D9E2}" type="presParOf" srcId="{C036BBD4-537C-42CB-A0C7-373EA8CA8891}" destId="{720ABC5D-ACBC-466F-87C3-3D0EF3535334}" srcOrd="0" destOrd="0" presId="urn:microsoft.com/office/officeart/2005/8/layout/vList3"/>
    <dgm:cxn modelId="{F86068A6-4B09-4BB0-8A23-B6A4F76DC787}" type="presParOf" srcId="{C036BBD4-537C-42CB-A0C7-373EA8CA8891}" destId="{C34A8D6E-5D1C-4818-97A9-1D0CE3E2DE7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5C7339-1848-46AE-8238-60F8224589EA}" type="doc">
      <dgm:prSet loTypeId="urn:microsoft.com/office/officeart/2005/8/layout/hierarchy1" loCatId="hierarchy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4E78CB8-8134-4F52-A190-A9E1D43B61CA}">
      <dgm:prSet phldrT="[Текст]"/>
      <dgm:spPr/>
      <dgm:t>
        <a:bodyPr/>
        <a:lstStyle/>
        <a:p>
          <a:r>
            <a:rPr lang="ru-RU" dirty="0" smtClean="0"/>
            <a:t>УПРАЖНЕНИЯ</a:t>
          </a:r>
          <a:endParaRPr lang="ru-RU" dirty="0"/>
        </a:p>
      </dgm:t>
    </dgm:pt>
    <dgm:pt modelId="{5D8FAC03-C825-47D1-AD42-E518244BE80A}" type="parTrans" cxnId="{5669DB52-6160-49A5-B349-0C869D44AC56}">
      <dgm:prSet/>
      <dgm:spPr/>
      <dgm:t>
        <a:bodyPr/>
        <a:lstStyle/>
        <a:p>
          <a:endParaRPr lang="ru-RU"/>
        </a:p>
      </dgm:t>
    </dgm:pt>
    <dgm:pt modelId="{F686D2F2-C84D-4917-A43F-01EF5CF7AB1C}" type="sibTrans" cxnId="{5669DB52-6160-49A5-B349-0C869D44AC56}">
      <dgm:prSet/>
      <dgm:spPr/>
      <dgm:t>
        <a:bodyPr/>
        <a:lstStyle/>
        <a:p>
          <a:endParaRPr lang="ru-RU"/>
        </a:p>
      </dgm:t>
    </dgm:pt>
    <dgm:pt modelId="{2B32ADE6-5333-48C1-AF5D-59E1DCCDE823}">
      <dgm:prSet phldrT="[Текст]"/>
      <dgm:spPr/>
      <dgm:t>
        <a:bodyPr/>
        <a:lstStyle/>
        <a:p>
          <a:r>
            <a:rPr lang="ru-RU" dirty="0" smtClean="0"/>
            <a:t>Упражнения дыхательной гимнастики по методу </a:t>
          </a:r>
          <a:r>
            <a:rPr lang="ru-RU" dirty="0" err="1" smtClean="0"/>
            <a:t>Стрельниковой</a:t>
          </a:r>
          <a:endParaRPr lang="ru-RU" dirty="0"/>
        </a:p>
      </dgm:t>
    </dgm:pt>
    <dgm:pt modelId="{9217A899-1FD2-4F7F-B6B2-5E6A6587B81A}" type="parTrans" cxnId="{F9051771-B918-47C1-9F23-E09692CDBF46}">
      <dgm:prSet/>
      <dgm:spPr/>
      <dgm:t>
        <a:bodyPr/>
        <a:lstStyle/>
        <a:p>
          <a:endParaRPr lang="ru-RU"/>
        </a:p>
      </dgm:t>
    </dgm:pt>
    <dgm:pt modelId="{99A63718-E0B2-427C-93AC-C20E99F4F141}" type="sibTrans" cxnId="{F9051771-B918-47C1-9F23-E09692CDBF46}">
      <dgm:prSet/>
      <dgm:spPr/>
      <dgm:t>
        <a:bodyPr/>
        <a:lstStyle/>
        <a:p>
          <a:endParaRPr lang="ru-RU"/>
        </a:p>
      </dgm:t>
    </dgm:pt>
    <dgm:pt modelId="{761A08A0-7210-41F7-9D18-D6F63FE51260}">
      <dgm:prSet phldrT="[Текст]"/>
      <dgm:spPr/>
      <dgm:t>
        <a:bodyPr vert="vert270"/>
        <a:lstStyle/>
        <a:p>
          <a:r>
            <a:rPr lang="ru-RU" dirty="0" smtClean="0"/>
            <a:t> Ладошки</a:t>
          </a:r>
          <a:endParaRPr lang="ru-RU" dirty="0"/>
        </a:p>
      </dgm:t>
    </dgm:pt>
    <dgm:pt modelId="{ABDE0A44-69E3-4FA1-B5EA-056E752EB892}" type="parTrans" cxnId="{7EB219C8-EE08-41DD-99AB-C7CF0D1341C3}">
      <dgm:prSet/>
      <dgm:spPr/>
      <dgm:t>
        <a:bodyPr/>
        <a:lstStyle/>
        <a:p>
          <a:endParaRPr lang="ru-RU"/>
        </a:p>
      </dgm:t>
    </dgm:pt>
    <dgm:pt modelId="{6D75C8BE-5039-4ED9-82E8-BFB39FC78D1F}" type="sibTrans" cxnId="{7EB219C8-EE08-41DD-99AB-C7CF0D1341C3}">
      <dgm:prSet/>
      <dgm:spPr/>
      <dgm:t>
        <a:bodyPr/>
        <a:lstStyle/>
        <a:p>
          <a:endParaRPr lang="ru-RU"/>
        </a:p>
      </dgm:t>
    </dgm:pt>
    <dgm:pt modelId="{EFE18CE7-152F-4792-8746-BB016418F172}">
      <dgm:prSet phldrT="[Текст]"/>
      <dgm:spPr/>
      <dgm:t>
        <a:bodyPr/>
        <a:lstStyle/>
        <a:p>
          <a:r>
            <a:rPr lang="ru-RU" dirty="0" smtClean="0"/>
            <a:t>Артикуляционная гимнастика Ермоловой</a:t>
          </a:r>
          <a:endParaRPr lang="ru-RU" dirty="0"/>
        </a:p>
      </dgm:t>
    </dgm:pt>
    <dgm:pt modelId="{01D10030-CFC4-4949-8BE8-3D0AB2A44093}" type="parTrans" cxnId="{27F6585D-70CD-4D6E-A157-A055CA72641F}">
      <dgm:prSet/>
      <dgm:spPr/>
      <dgm:t>
        <a:bodyPr/>
        <a:lstStyle/>
        <a:p>
          <a:endParaRPr lang="ru-RU"/>
        </a:p>
      </dgm:t>
    </dgm:pt>
    <dgm:pt modelId="{698F7825-3694-4792-9205-80A86B9B1344}" type="sibTrans" cxnId="{27F6585D-70CD-4D6E-A157-A055CA72641F}">
      <dgm:prSet/>
      <dgm:spPr/>
      <dgm:t>
        <a:bodyPr/>
        <a:lstStyle/>
        <a:p>
          <a:endParaRPr lang="ru-RU"/>
        </a:p>
      </dgm:t>
    </dgm:pt>
    <dgm:pt modelId="{A5923B38-2B26-4837-8A7E-FCDD6603E26F}">
      <dgm:prSet phldrT="[Текст]"/>
      <dgm:spPr/>
      <dgm:t>
        <a:bodyPr/>
        <a:lstStyle/>
        <a:p>
          <a:r>
            <a:rPr lang="ru-RU" dirty="0" smtClean="0"/>
            <a:t>Упражнения на звукообразование и </a:t>
          </a:r>
          <a:r>
            <a:rPr lang="ru-RU" dirty="0" err="1" smtClean="0"/>
            <a:t>звуковедение</a:t>
          </a:r>
          <a:endParaRPr lang="ru-RU" dirty="0"/>
        </a:p>
      </dgm:t>
    </dgm:pt>
    <dgm:pt modelId="{E98A8E78-AA55-473B-8A33-C9533503DBBD}" type="parTrans" cxnId="{F9992F17-1220-452E-BBF9-56F3F3D2BD95}">
      <dgm:prSet/>
      <dgm:spPr/>
      <dgm:t>
        <a:bodyPr/>
        <a:lstStyle/>
        <a:p>
          <a:endParaRPr lang="ru-RU"/>
        </a:p>
      </dgm:t>
    </dgm:pt>
    <dgm:pt modelId="{1288F109-A404-4CFF-AD1B-31767E1768BD}" type="sibTrans" cxnId="{F9992F17-1220-452E-BBF9-56F3F3D2BD95}">
      <dgm:prSet/>
      <dgm:spPr/>
      <dgm:t>
        <a:bodyPr/>
        <a:lstStyle/>
        <a:p>
          <a:endParaRPr lang="ru-RU"/>
        </a:p>
      </dgm:t>
    </dgm:pt>
    <dgm:pt modelId="{9AE1D5FD-AAD5-4AD7-A073-30E15E668B2A}">
      <dgm:prSet phldrT="[Текст]"/>
      <dgm:spPr/>
      <dgm:t>
        <a:bodyPr/>
        <a:lstStyle/>
        <a:p>
          <a:r>
            <a:rPr lang="ru-RU" dirty="0" smtClean="0"/>
            <a:t>Упражнения на интонацию</a:t>
          </a:r>
          <a:endParaRPr lang="ru-RU" dirty="0"/>
        </a:p>
      </dgm:t>
    </dgm:pt>
    <dgm:pt modelId="{40E31BF4-FAC3-40FB-B20E-72B8EBCBAF7F}" type="parTrans" cxnId="{66379DCC-9E0D-408E-9562-B82AB54757FA}">
      <dgm:prSet/>
      <dgm:spPr/>
      <dgm:t>
        <a:bodyPr/>
        <a:lstStyle/>
        <a:p>
          <a:endParaRPr lang="ru-RU"/>
        </a:p>
      </dgm:t>
    </dgm:pt>
    <dgm:pt modelId="{5BEABF5E-DA9B-436A-AF5A-AA24BF6CD5FA}" type="sibTrans" cxnId="{66379DCC-9E0D-408E-9562-B82AB54757FA}">
      <dgm:prSet/>
      <dgm:spPr/>
      <dgm:t>
        <a:bodyPr/>
        <a:lstStyle/>
        <a:p>
          <a:endParaRPr lang="ru-RU"/>
        </a:p>
      </dgm:t>
    </dgm:pt>
    <dgm:pt modelId="{26C60240-6D5B-4C1A-95B2-2F37A04F7F65}">
      <dgm:prSet/>
      <dgm:spPr/>
      <dgm:t>
        <a:bodyPr/>
        <a:lstStyle/>
        <a:p>
          <a:endParaRPr lang="ru-RU" dirty="0"/>
        </a:p>
      </dgm:t>
    </dgm:pt>
    <dgm:pt modelId="{AE8C869B-4615-43C5-96B4-42A8930ACCC4}" type="parTrans" cxnId="{DBCB97DD-75FC-4FD7-9F61-467DD73F9BEC}">
      <dgm:prSet/>
      <dgm:spPr/>
      <dgm:t>
        <a:bodyPr/>
        <a:lstStyle/>
        <a:p>
          <a:endParaRPr lang="ru-RU"/>
        </a:p>
      </dgm:t>
    </dgm:pt>
    <dgm:pt modelId="{C53E5EE6-E318-412F-8C43-0B4BC6B09B6D}" type="sibTrans" cxnId="{DBCB97DD-75FC-4FD7-9F61-467DD73F9BEC}">
      <dgm:prSet/>
      <dgm:spPr/>
      <dgm:t>
        <a:bodyPr/>
        <a:lstStyle/>
        <a:p>
          <a:endParaRPr lang="ru-RU"/>
        </a:p>
      </dgm:t>
    </dgm:pt>
    <dgm:pt modelId="{A1254BCD-17E7-4775-9156-3108ECA8FF25}">
      <dgm:prSet/>
      <dgm:spPr/>
      <dgm:t>
        <a:bodyPr vert="vert270"/>
        <a:lstStyle/>
        <a:p>
          <a:r>
            <a:rPr lang="ru-RU" smtClean="0"/>
            <a:t>Дон-дори-дон</a:t>
          </a:r>
          <a:endParaRPr lang="ru-RU" dirty="0"/>
        </a:p>
      </dgm:t>
    </dgm:pt>
    <dgm:pt modelId="{3063C827-2FD9-4D53-8198-AE6C39E75968}" type="parTrans" cxnId="{B8A77D6F-2178-4C83-8B87-B843E1531DA1}">
      <dgm:prSet/>
      <dgm:spPr/>
      <dgm:t>
        <a:bodyPr/>
        <a:lstStyle/>
        <a:p>
          <a:endParaRPr lang="ru-RU"/>
        </a:p>
      </dgm:t>
    </dgm:pt>
    <dgm:pt modelId="{0FFAE000-33C8-406F-88D3-22462CB05235}" type="sibTrans" cxnId="{B8A77D6F-2178-4C83-8B87-B843E1531DA1}">
      <dgm:prSet/>
      <dgm:spPr/>
      <dgm:t>
        <a:bodyPr/>
        <a:lstStyle/>
        <a:p>
          <a:endParaRPr lang="ru-RU"/>
        </a:p>
      </dgm:t>
    </dgm:pt>
    <dgm:pt modelId="{03557CA8-2F4C-45EC-996D-11F432FAACB4}">
      <dgm:prSet/>
      <dgm:spPr/>
      <dgm:t>
        <a:bodyPr vert="vert270"/>
        <a:lstStyle/>
        <a:p>
          <a:r>
            <a:rPr lang="ru-RU" dirty="0" smtClean="0"/>
            <a:t>Интонирование на слоги «</a:t>
          </a:r>
          <a:r>
            <a:rPr lang="ru-RU" dirty="0" err="1" smtClean="0"/>
            <a:t>Да-дэ-ди-до</a:t>
          </a:r>
          <a:r>
            <a:rPr lang="ru-RU" dirty="0" smtClean="0"/>
            <a:t>»</a:t>
          </a:r>
          <a:endParaRPr lang="ru-RU" dirty="0"/>
        </a:p>
      </dgm:t>
    </dgm:pt>
    <dgm:pt modelId="{ADFDEB72-939A-4F49-881B-BA091E4046D5}" type="parTrans" cxnId="{5D5A98DD-B01D-493F-8589-332925C8F738}">
      <dgm:prSet/>
      <dgm:spPr/>
      <dgm:t>
        <a:bodyPr/>
        <a:lstStyle/>
        <a:p>
          <a:endParaRPr lang="ru-RU"/>
        </a:p>
      </dgm:t>
    </dgm:pt>
    <dgm:pt modelId="{0531FBCC-75F6-4384-B0FA-594267AFA868}" type="sibTrans" cxnId="{5D5A98DD-B01D-493F-8589-332925C8F738}">
      <dgm:prSet/>
      <dgm:spPr/>
      <dgm:t>
        <a:bodyPr/>
        <a:lstStyle/>
        <a:p>
          <a:endParaRPr lang="ru-RU"/>
        </a:p>
      </dgm:t>
    </dgm:pt>
    <dgm:pt modelId="{9B9B72FE-18C4-4577-BF90-08C3E7AC88FB}">
      <dgm:prSet phldrT="[Текст]"/>
      <dgm:spPr/>
      <dgm:t>
        <a:bodyPr vert="vert270"/>
        <a:lstStyle/>
        <a:p>
          <a:r>
            <a:rPr lang="ru-RU" dirty="0" smtClean="0"/>
            <a:t>Погонщик</a:t>
          </a:r>
          <a:endParaRPr lang="ru-RU" dirty="0"/>
        </a:p>
      </dgm:t>
    </dgm:pt>
    <dgm:pt modelId="{FDE8D9D8-EFBF-4603-B07C-35024812B7E8}" type="parTrans" cxnId="{0F3E5CBB-C965-4BE0-A11E-1CB1DA03F05B}">
      <dgm:prSet/>
      <dgm:spPr/>
      <dgm:t>
        <a:bodyPr/>
        <a:lstStyle/>
        <a:p>
          <a:endParaRPr lang="ru-RU"/>
        </a:p>
      </dgm:t>
    </dgm:pt>
    <dgm:pt modelId="{1A8C6BB6-C814-4C29-8253-F190440477A6}" type="sibTrans" cxnId="{0F3E5CBB-C965-4BE0-A11E-1CB1DA03F05B}">
      <dgm:prSet/>
      <dgm:spPr/>
      <dgm:t>
        <a:bodyPr/>
        <a:lstStyle/>
        <a:p>
          <a:endParaRPr lang="ru-RU"/>
        </a:p>
      </dgm:t>
    </dgm:pt>
    <dgm:pt modelId="{62186FE2-562F-4D59-BA2D-E4BA0E1B6C09}">
      <dgm:prSet phldrT="[Текст]"/>
      <dgm:spPr/>
      <dgm:t>
        <a:bodyPr vert="vert270"/>
        <a:lstStyle/>
        <a:p>
          <a:r>
            <a:rPr lang="ru-RU" dirty="0" smtClean="0"/>
            <a:t>Насос</a:t>
          </a:r>
          <a:endParaRPr lang="ru-RU" dirty="0"/>
        </a:p>
      </dgm:t>
    </dgm:pt>
    <dgm:pt modelId="{A6AFCB0D-DEFC-4146-AE0B-AD5812AF934B}" type="parTrans" cxnId="{40CB4BBF-2ABD-45B7-8796-B55D594A01B3}">
      <dgm:prSet/>
      <dgm:spPr/>
      <dgm:t>
        <a:bodyPr/>
        <a:lstStyle/>
        <a:p>
          <a:endParaRPr lang="ru-RU"/>
        </a:p>
      </dgm:t>
    </dgm:pt>
    <dgm:pt modelId="{49DEB899-DFB0-451B-A14B-7C154D5ED6BB}" type="sibTrans" cxnId="{40CB4BBF-2ABD-45B7-8796-B55D594A01B3}">
      <dgm:prSet/>
      <dgm:spPr/>
      <dgm:t>
        <a:bodyPr/>
        <a:lstStyle/>
        <a:p>
          <a:endParaRPr lang="ru-RU"/>
        </a:p>
      </dgm:t>
    </dgm:pt>
    <dgm:pt modelId="{B91900FC-BE45-419C-95C4-F28F13BD4AA7}">
      <dgm:prSet phldrT="[Текст]"/>
      <dgm:spPr/>
      <dgm:t>
        <a:bodyPr vert="vert270"/>
        <a:lstStyle/>
        <a:p>
          <a:r>
            <a:rPr lang="ru-RU" dirty="0" smtClean="0"/>
            <a:t>Обними себя</a:t>
          </a:r>
          <a:endParaRPr lang="ru-RU" dirty="0"/>
        </a:p>
      </dgm:t>
    </dgm:pt>
    <dgm:pt modelId="{3DEF4608-9EFF-41D5-AE4B-85C5BE6589E3}" type="parTrans" cxnId="{7C68007C-8AB3-485C-AC40-24C7C02547EF}">
      <dgm:prSet/>
      <dgm:spPr/>
      <dgm:t>
        <a:bodyPr/>
        <a:lstStyle/>
        <a:p>
          <a:endParaRPr lang="ru-RU"/>
        </a:p>
      </dgm:t>
    </dgm:pt>
    <dgm:pt modelId="{D369DB64-202C-4300-A92E-FE237E4EC411}" type="sibTrans" cxnId="{7C68007C-8AB3-485C-AC40-24C7C02547EF}">
      <dgm:prSet/>
      <dgm:spPr/>
      <dgm:t>
        <a:bodyPr/>
        <a:lstStyle/>
        <a:p>
          <a:endParaRPr lang="ru-RU"/>
        </a:p>
      </dgm:t>
    </dgm:pt>
    <dgm:pt modelId="{494D1207-DA02-4917-8A7E-1EEEA0EFED28}">
      <dgm:prSet/>
      <dgm:spPr/>
      <dgm:t>
        <a:bodyPr vert="vert270"/>
        <a:lstStyle/>
        <a:p>
          <a:r>
            <a:rPr lang="ru-RU" dirty="0" smtClean="0"/>
            <a:t>Мы перебегали берега</a:t>
          </a:r>
          <a:endParaRPr lang="ru-RU" dirty="0"/>
        </a:p>
      </dgm:t>
    </dgm:pt>
    <dgm:pt modelId="{D3E7EC0B-018F-458C-9FB4-ED97E40BAA79}" type="parTrans" cxnId="{4E585787-02DB-4AFD-A7C5-EB80719F4F1C}">
      <dgm:prSet/>
      <dgm:spPr/>
      <dgm:t>
        <a:bodyPr/>
        <a:lstStyle/>
        <a:p>
          <a:endParaRPr lang="ru-RU"/>
        </a:p>
      </dgm:t>
    </dgm:pt>
    <dgm:pt modelId="{67465481-951B-4EDF-82A7-7CCF9C0FD7AB}" type="sibTrans" cxnId="{4E585787-02DB-4AFD-A7C5-EB80719F4F1C}">
      <dgm:prSet/>
      <dgm:spPr/>
      <dgm:t>
        <a:bodyPr/>
        <a:lstStyle/>
        <a:p>
          <a:endParaRPr lang="ru-RU"/>
        </a:p>
      </dgm:t>
    </dgm:pt>
    <dgm:pt modelId="{21DF9DA6-DE5F-476B-A355-333323003B08}">
      <dgm:prSet/>
      <dgm:spPr/>
      <dgm:t>
        <a:bodyPr vert="vert270"/>
        <a:lstStyle/>
        <a:p>
          <a:r>
            <a:rPr lang="ru-RU" dirty="0" smtClean="0"/>
            <a:t>На дворе трава</a:t>
          </a:r>
          <a:endParaRPr lang="ru-RU" dirty="0"/>
        </a:p>
      </dgm:t>
    </dgm:pt>
    <dgm:pt modelId="{04C50FA0-40A5-41E4-824A-0C65E707473A}" type="parTrans" cxnId="{F7A0151F-BBC1-4102-BF05-589ECFA879E5}">
      <dgm:prSet/>
      <dgm:spPr/>
      <dgm:t>
        <a:bodyPr/>
        <a:lstStyle/>
        <a:p>
          <a:endParaRPr lang="ru-RU"/>
        </a:p>
      </dgm:t>
    </dgm:pt>
    <dgm:pt modelId="{B14EC8BA-5842-48DF-A6A8-BAB4E95D43B3}" type="sibTrans" cxnId="{F7A0151F-BBC1-4102-BF05-589ECFA879E5}">
      <dgm:prSet/>
      <dgm:spPr/>
      <dgm:t>
        <a:bodyPr/>
        <a:lstStyle/>
        <a:p>
          <a:endParaRPr lang="ru-RU"/>
        </a:p>
      </dgm:t>
    </dgm:pt>
    <dgm:pt modelId="{BA3E140A-DA8D-4A4F-A769-4C8DBCCA59D1}">
      <dgm:prSet/>
      <dgm:spPr/>
      <dgm:t>
        <a:bodyPr vert="vert270"/>
        <a:lstStyle/>
        <a:p>
          <a:r>
            <a:rPr lang="ru-RU" dirty="0" smtClean="0"/>
            <a:t>Карл у Клары</a:t>
          </a:r>
          <a:endParaRPr lang="ru-RU" dirty="0"/>
        </a:p>
      </dgm:t>
    </dgm:pt>
    <dgm:pt modelId="{56B30B0F-2D2B-409A-B4CB-7D5BB8AE35B1}" type="parTrans" cxnId="{B7E8628F-37B4-47D9-AA6B-1098D7E2D453}">
      <dgm:prSet/>
      <dgm:spPr/>
      <dgm:t>
        <a:bodyPr/>
        <a:lstStyle/>
        <a:p>
          <a:endParaRPr lang="ru-RU"/>
        </a:p>
      </dgm:t>
    </dgm:pt>
    <dgm:pt modelId="{417B586C-AA28-4B19-94BF-77B23356096F}" type="sibTrans" cxnId="{B7E8628F-37B4-47D9-AA6B-1098D7E2D453}">
      <dgm:prSet/>
      <dgm:spPr/>
      <dgm:t>
        <a:bodyPr/>
        <a:lstStyle/>
        <a:p>
          <a:endParaRPr lang="ru-RU"/>
        </a:p>
      </dgm:t>
    </dgm:pt>
    <dgm:pt modelId="{998CD7BF-E2EB-4CAE-9A0A-287023019143}">
      <dgm:prSet/>
      <dgm:spPr/>
      <dgm:t>
        <a:bodyPr vert="vert270"/>
        <a:lstStyle/>
        <a:p>
          <a:r>
            <a:rPr lang="ru-RU" dirty="0" smtClean="0"/>
            <a:t>Слоги «</a:t>
          </a:r>
          <a:r>
            <a:rPr lang="ru-RU" dirty="0" err="1" smtClean="0"/>
            <a:t>Ми-э</a:t>
          </a:r>
          <a:r>
            <a:rPr lang="ru-RU" dirty="0" smtClean="0"/>
            <a:t>»</a:t>
          </a:r>
          <a:endParaRPr lang="ru-RU" dirty="0"/>
        </a:p>
      </dgm:t>
    </dgm:pt>
    <dgm:pt modelId="{0A32C4BC-85E7-48A3-AFA4-99CC2A900C28}" type="parTrans" cxnId="{5BFEF18E-076B-4FF7-9E33-DAE558245A96}">
      <dgm:prSet/>
      <dgm:spPr/>
      <dgm:t>
        <a:bodyPr/>
        <a:lstStyle/>
        <a:p>
          <a:endParaRPr lang="ru-RU"/>
        </a:p>
      </dgm:t>
    </dgm:pt>
    <dgm:pt modelId="{9D774F61-C98D-4547-8C59-35C447E21454}" type="sibTrans" cxnId="{5BFEF18E-076B-4FF7-9E33-DAE558245A96}">
      <dgm:prSet/>
      <dgm:spPr/>
      <dgm:t>
        <a:bodyPr/>
        <a:lstStyle/>
        <a:p>
          <a:endParaRPr lang="ru-RU"/>
        </a:p>
      </dgm:t>
    </dgm:pt>
    <dgm:pt modelId="{4DCF1CA3-7AE9-4A68-A0C3-CA9A22214354}">
      <dgm:prSet/>
      <dgm:spPr/>
      <dgm:t>
        <a:bodyPr vert="vert270"/>
        <a:lstStyle/>
        <a:p>
          <a:r>
            <a:rPr lang="ru-RU" dirty="0" smtClean="0"/>
            <a:t>Слоги «</a:t>
          </a:r>
          <a:r>
            <a:rPr lang="ru-RU" dirty="0" err="1" smtClean="0"/>
            <a:t>Ле-о</a:t>
          </a:r>
          <a:r>
            <a:rPr lang="ru-RU" dirty="0" smtClean="0"/>
            <a:t>»</a:t>
          </a:r>
          <a:endParaRPr lang="ru-RU" dirty="0"/>
        </a:p>
      </dgm:t>
    </dgm:pt>
    <dgm:pt modelId="{BB76A363-25A3-471B-8D4C-28E9BAB1D530}" type="parTrans" cxnId="{7296637C-7026-4097-952A-3E94563F48E6}">
      <dgm:prSet/>
      <dgm:spPr/>
      <dgm:t>
        <a:bodyPr/>
        <a:lstStyle/>
        <a:p>
          <a:endParaRPr lang="ru-RU"/>
        </a:p>
      </dgm:t>
    </dgm:pt>
    <dgm:pt modelId="{4BFB7A63-73F1-4A99-A4BF-C7DBCAD02D41}" type="sibTrans" cxnId="{7296637C-7026-4097-952A-3E94563F48E6}">
      <dgm:prSet/>
      <dgm:spPr/>
      <dgm:t>
        <a:bodyPr/>
        <a:lstStyle/>
        <a:p>
          <a:endParaRPr lang="ru-RU"/>
        </a:p>
      </dgm:t>
    </dgm:pt>
    <dgm:pt modelId="{4BEFCB49-DD7F-4EC0-A44C-B4576F30F859}">
      <dgm:prSet phldrT="[Текст]"/>
      <dgm:spPr/>
      <dgm:t>
        <a:bodyPr/>
        <a:lstStyle/>
        <a:p>
          <a:r>
            <a:rPr lang="ru-RU" dirty="0" err="1" smtClean="0"/>
            <a:t>Упраж</a:t>
          </a:r>
          <a:r>
            <a:rPr lang="ru-RU" dirty="0" smtClean="0"/>
            <a:t> на дикцию</a:t>
          </a:r>
          <a:endParaRPr lang="ru-RU" dirty="0"/>
        </a:p>
      </dgm:t>
    </dgm:pt>
    <dgm:pt modelId="{7BD174CF-3E68-48C2-9D58-293AFCF56192}" type="sibTrans" cxnId="{A0EEAF51-A93B-4615-AC4F-757AB2D448B4}">
      <dgm:prSet/>
      <dgm:spPr/>
      <dgm:t>
        <a:bodyPr/>
        <a:lstStyle/>
        <a:p>
          <a:endParaRPr lang="ru-RU"/>
        </a:p>
      </dgm:t>
    </dgm:pt>
    <dgm:pt modelId="{0AF2164D-D00C-4874-94B6-1EBD1D474AC5}" type="parTrans" cxnId="{A0EEAF51-A93B-4615-AC4F-757AB2D448B4}">
      <dgm:prSet/>
      <dgm:spPr/>
      <dgm:t>
        <a:bodyPr/>
        <a:lstStyle/>
        <a:p>
          <a:endParaRPr lang="ru-RU"/>
        </a:p>
      </dgm:t>
    </dgm:pt>
    <dgm:pt modelId="{71C7DC15-50E5-46DC-9A4A-B47F3FBB5073}">
      <dgm:prSet/>
      <dgm:spPr/>
      <dgm:t>
        <a:bodyPr/>
        <a:lstStyle/>
        <a:p>
          <a:endParaRPr lang="ru-RU"/>
        </a:p>
      </dgm:t>
    </dgm:pt>
    <dgm:pt modelId="{73453B61-02E2-45F4-A756-6F1A4BB34639}" type="parTrans" cxnId="{5D580688-2494-41CD-B93F-02A9118616A3}">
      <dgm:prSet/>
      <dgm:spPr/>
      <dgm:t>
        <a:bodyPr/>
        <a:lstStyle/>
        <a:p>
          <a:endParaRPr lang="ru-RU"/>
        </a:p>
      </dgm:t>
    </dgm:pt>
    <dgm:pt modelId="{9A1EECFE-BDC0-49AB-997A-B5C53FA05C73}" type="sibTrans" cxnId="{5D580688-2494-41CD-B93F-02A9118616A3}">
      <dgm:prSet/>
      <dgm:spPr/>
      <dgm:t>
        <a:bodyPr/>
        <a:lstStyle/>
        <a:p>
          <a:endParaRPr lang="ru-RU"/>
        </a:p>
      </dgm:t>
    </dgm:pt>
    <dgm:pt modelId="{85BD7507-725C-4D5A-8CCA-2C1111834E99}" type="pres">
      <dgm:prSet presAssocID="{955C7339-1848-46AE-8238-60F8224589E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9BFFCF-B252-4F32-BC67-194832EF957C}" type="pres">
      <dgm:prSet presAssocID="{D4E78CB8-8134-4F52-A190-A9E1D43B61CA}" presName="hierRoot1" presStyleCnt="0"/>
      <dgm:spPr/>
    </dgm:pt>
    <dgm:pt modelId="{28C81897-8F08-482D-A2AD-2600EDA8A8FF}" type="pres">
      <dgm:prSet presAssocID="{D4E78CB8-8134-4F52-A190-A9E1D43B61CA}" presName="composite" presStyleCnt="0"/>
      <dgm:spPr/>
    </dgm:pt>
    <dgm:pt modelId="{7F5E508A-46E0-4755-BB25-03FB77A581B7}" type="pres">
      <dgm:prSet presAssocID="{D4E78CB8-8134-4F52-A190-A9E1D43B61CA}" presName="background" presStyleLbl="node0" presStyleIdx="0" presStyleCnt="1"/>
      <dgm:spPr/>
    </dgm:pt>
    <dgm:pt modelId="{8E2DB9B2-E1B1-472A-A63A-185247793FC9}" type="pres">
      <dgm:prSet presAssocID="{D4E78CB8-8134-4F52-A190-A9E1D43B61C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70057C-93C0-4492-82DA-69A6FDB84BE2}" type="pres">
      <dgm:prSet presAssocID="{D4E78CB8-8134-4F52-A190-A9E1D43B61CA}" presName="hierChild2" presStyleCnt="0"/>
      <dgm:spPr/>
    </dgm:pt>
    <dgm:pt modelId="{C8C8C8A3-B8D8-4930-80CE-E233FCF0046C}" type="pres">
      <dgm:prSet presAssocID="{9217A899-1FD2-4F7F-B6B2-5E6A6587B81A}" presName="Name10" presStyleLbl="parChTrans1D2" presStyleIdx="0" presStyleCnt="5"/>
      <dgm:spPr/>
      <dgm:t>
        <a:bodyPr/>
        <a:lstStyle/>
        <a:p>
          <a:endParaRPr lang="ru-RU"/>
        </a:p>
      </dgm:t>
    </dgm:pt>
    <dgm:pt modelId="{C73FC67E-5A4C-431B-A018-CB2B5FDEE5A7}" type="pres">
      <dgm:prSet presAssocID="{2B32ADE6-5333-48C1-AF5D-59E1DCCDE823}" presName="hierRoot2" presStyleCnt="0"/>
      <dgm:spPr/>
    </dgm:pt>
    <dgm:pt modelId="{66A6C1C6-A0A7-4A65-B892-BCB0715D3B1C}" type="pres">
      <dgm:prSet presAssocID="{2B32ADE6-5333-48C1-AF5D-59E1DCCDE823}" presName="composite2" presStyleCnt="0"/>
      <dgm:spPr/>
    </dgm:pt>
    <dgm:pt modelId="{950113E3-1227-4F3E-A5E3-B10A05A4A7A1}" type="pres">
      <dgm:prSet presAssocID="{2B32ADE6-5333-48C1-AF5D-59E1DCCDE823}" presName="background2" presStyleLbl="node2" presStyleIdx="0" presStyleCnt="5"/>
      <dgm:spPr/>
    </dgm:pt>
    <dgm:pt modelId="{58D987E2-7AE0-47BF-9137-1B8F4F0D4187}" type="pres">
      <dgm:prSet presAssocID="{2B32ADE6-5333-48C1-AF5D-59E1DCCDE823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67CFB7-413D-4F62-8F8C-3B6996AD8CA9}" type="pres">
      <dgm:prSet presAssocID="{2B32ADE6-5333-48C1-AF5D-59E1DCCDE823}" presName="hierChild3" presStyleCnt="0"/>
      <dgm:spPr/>
    </dgm:pt>
    <dgm:pt modelId="{AB07F9B4-6C8E-4ABA-B383-31A68E43ABDB}" type="pres">
      <dgm:prSet presAssocID="{ABDE0A44-69E3-4FA1-B5EA-056E752EB892}" presName="Name17" presStyleLbl="parChTrans1D3" presStyleIdx="0" presStyleCnt="13"/>
      <dgm:spPr/>
      <dgm:t>
        <a:bodyPr/>
        <a:lstStyle/>
        <a:p>
          <a:endParaRPr lang="ru-RU"/>
        </a:p>
      </dgm:t>
    </dgm:pt>
    <dgm:pt modelId="{81B343A1-4BD6-4871-956F-582F9509A6BB}" type="pres">
      <dgm:prSet presAssocID="{761A08A0-7210-41F7-9D18-D6F63FE51260}" presName="hierRoot3" presStyleCnt="0"/>
      <dgm:spPr/>
    </dgm:pt>
    <dgm:pt modelId="{7DA55787-6F0A-4C7F-9D80-619A7C803A8A}" type="pres">
      <dgm:prSet presAssocID="{761A08A0-7210-41F7-9D18-D6F63FE51260}" presName="composite3" presStyleCnt="0"/>
      <dgm:spPr/>
    </dgm:pt>
    <dgm:pt modelId="{2CFD71E2-F679-473D-8C0C-166211FFAA40}" type="pres">
      <dgm:prSet presAssocID="{761A08A0-7210-41F7-9D18-D6F63FE51260}" presName="background3" presStyleLbl="node3" presStyleIdx="0" presStyleCnt="13"/>
      <dgm:spPr/>
    </dgm:pt>
    <dgm:pt modelId="{59C588D5-46D5-49DA-807C-0D2AC6363CEB}" type="pres">
      <dgm:prSet presAssocID="{761A08A0-7210-41F7-9D18-D6F63FE51260}" presName="text3" presStyleLbl="fgAcc3" presStyleIdx="0" presStyleCnt="13" custScaleX="24530" custScaleY="224191" custLinFactNeighborX="1856" custLinFactNeighborY="76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E5C0E1-7E7B-4037-BE6D-10F63104BC4D}" type="pres">
      <dgm:prSet presAssocID="{761A08A0-7210-41F7-9D18-D6F63FE51260}" presName="hierChild4" presStyleCnt="0"/>
      <dgm:spPr/>
    </dgm:pt>
    <dgm:pt modelId="{8B1E0D27-0F69-492C-83AE-545D8645487F}" type="pres">
      <dgm:prSet presAssocID="{FDE8D9D8-EFBF-4603-B07C-35024812B7E8}" presName="Name17" presStyleLbl="parChTrans1D3" presStyleIdx="1" presStyleCnt="13"/>
      <dgm:spPr/>
      <dgm:t>
        <a:bodyPr/>
        <a:lstStyle/>
        <a:p>
          <a:endParaRPr lang="ru-RU"/>
        </a:p>
      </dgm:t>
    </dgm:pt>
    <dgm:pt modelId="{1647E626-7ACB-4B52-821D-ED61B5DA190A}" type="pres">
      <dgm:prSet presAssocID="{9B9B72FE-18C4-4577-BF90-08C3E7AC88FB}" presName="hierRoot3" presStyleCnt="0"/>
      <dgm:spPr/>
    </dgm:pt>
    <dgm:pt modelId="{1B514A65-6F67-4EDC-91F7-B259461FBF17}" type="pres">
      <dgm:prSet presAssocID="{9B9B72FE-18C4-4577-BF90-08C3E7AC88FB}" presName="composite3" presStyleCnt="0"/>
      <dgm:spPr/>
    </dgm:pt>
    <dgm:pt modelId="{97A22AF6-28ED-47C9-939D-24605D2CA3D1}" type="pres">
      <dgm:prSet presAssocID="{9B9B72FE-18C4-4577-BF90-08C3E7AC88FB}" presName="background3" presStyleLbl="node3" presStyleIdx="1" presStyleCnt="13"/>
      <dgm:spPr/>
    </dgm:pt>
    <dgm:pt modelId="{B6090469-B858-4196-BA9B-5E96EE6394E7}" type="pres">
      <dgm:prSet presAssocID="{9B9B72FE-18C4-4577-BF90-08C3E7AC88FB}" presName="text3" presStyleLbl="fgAcc3" presStyleIdx="1" presStyleCnt="13" custScaleX="26092" custScaleY="214882" custLinFactNeighborX="786" custLinFactNeighborY="76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93109D-47D9-41A7-BC42-61E4A4CDF680}" type="pres">
      <dgm:prSet presAssocID="{9B9B72FE-18C4-4577-BF90-08C3E7AC88FB}" presName="hierChild4" presStyleCnt="0"/>
      <dgm:spPr/>
    </dgm:pt>
    <dgm:pt modelId="{A62A47DE-D77E-4305-92AF-FBED7F3D7477}" type="pres">
      <dgm:prSet presAssocID="{A6AFCB0D-DEFC-4146-AE0B-AD5812AF934B}" presName="Name17" presStyleLbl="parChTrans1D3" presStyleIdx="2" presStyleCnt="13"/>
      <dgm:spPr/>
      <dgm:t>
        <a:bodyPr/>
        <a:lstStyle/>
        <a:p>
          <a:endParaRPr lang="ru-RU"/>
        </a:p>
      </dgm:t>
    </dgm:pt>
    <dgm:pt modelId="{246EF25B-C92F-4160-81A6-6E0400F3AC34}" type="pres">
      <dgm:prSet presAssocID="{62186FE2-562F-4D59-BA2D-E4BA0E1B6C09}" presName="hierRoot3" presStyleCnt="0"/>
      <dgm:spPr/>
    </dgm:pt>
    <dgm:pt modelId="{527B346F-C853-4E07-B279-2C56E6C2951C}" type="pres">
      <dgm:prSet presAssocID="{62186FE2-562F-4D59-BA2D-E4BA0E1B6C09}" presName="composite3" presStyleCnt="0"/>
      <dgm:spPr/>
    </dgm:pt>
    <dgm:pt modelId="{11F8474B-588F-4E91-B970-6B0B7B102D86}" type="pres">
      <dgm:prSet presAssocID="{62186FE2-562F-4D59-BA2D-E4BA0E1B6C09}" presName="background3" presStyleLbl="node3" presStyleIdx="2" presStyleCnt="13"/>
      <dgm:spPr/>
    </dgm:pt>
    <dgm:pt modelId="{F3B52B85-DBBB-4D17-886F-CEDB48AF098E}" type="pres">
      <dgm:prSet presAssocID="{62186FE2-562F-4D59-BA2D-E4BA0E1B6C09}" presName="text3" presStyleLbl="fgAcc3" presStyleIdx="2" presStyleCnt="13" custScaleX="20220" custScaleY="218812" custLinFactNeighborX="4680" custLinFactNeighborY="76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12CE9D-D2A1-409A-A7D7-2A2010EF61E9}" type="pres">
      <dgm:prSet presAssocID="{62186FE2-562F-4D59-BA2D-E4BA0E1B6C09}" presName="hierChild4" presStyleCnt="0"/>
      <dgm:spPr/>
    </dgm:pt>
    <dgm:pt modelId="{C08F524F-2339-4FAE-8C68-1690D3B3D0C4}" type="pres">
      <dgm:prSet presAssocID="{3DEF4608-9EFF-41D5-AE4B-85C5BE6589E3}" presName="Name17" presStyleLbl="parChTrans1D3" presStyleIdx="3" presStyleCnt="13"/>
      <dgm:spPr/>
      <dgm:t>
        <a:bodyPr/>
        <a:lstStyle/>
        <a:p>
          <a:endParaRPr lang="ru-RU"/>
        </a:p>
      </dgm:t>
    </dgm:pt>
    <dgm:pt modelId="{1B41956E-C702-4F10-96E3-44B2409708D6}" type="pres">
      <dgm:prSet presAssocID="{B91900FC-BE45-419C-95C4-F28F13BD4AA7}" presName="hierRoot3" presStyleCnt="0"/>
      <dgm:spPr/>
    </dgm:pt>
    <dgm:pt modelId="{5B18F523-D449-4283-93AB-48D2F4E6C485}" type="pres">
      <dgm:prSet presAssocID="{B91900FC-BE45-419C-95C4-F28F13BD4AA7}" presName="composite3" presStyleCnt="0"/>
      <dgm:spPr/>
    </dgm:pt>
    <dgm:pt modelId="{93AE4E84-04C8-430D-93EA-1D1FC911DD86}" type="pres">
      <dgm:prSet presAssocID="{B91900FC-BE45-419C-95C4-F28F13BD4AA7}" presName="background3" presStyleLbl="node3" presStyleIdx="3" presStyleCnt="13"/>
      <dgm:spPr/>
    </dgm:pt>
    <dgm:pt modelId="{7024548D-3D4D-4906-B712-38D10251D5A6}" type="pres">
      <dgm:prSet presAssocID="{B91900FC-BE45-419C-95C4-F28F13BD4AA7}" presName="text3" presStyleLbl="fgAcc3" presStyleIdx="3" presStyleCnt="13" custScaleX="23268" custScaleY="219984" custLinFactNeighborX="1394" custLinFactNeighborY="76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130D47-EC37-4A7D-8F18-0685E1A1940A}" type="pres">
      <dgm:prSet presAssocID="{B91900FC-BE45-419C-95C4-F28F13BD4AA7}" presName="hierChild4" presStyleCnt="0"/>
      <dgm:spPr/>
    </dgm:pt>
    <dgm:pt modelId="{89C00861-D666-43AD-96B3-4326F8973621}" type="pres">
      <dgm:prSet presAssocID="{01D10030-CFC4-4949-8BE8-3D0AB2A44093}" presName="Name10" presStyleLbl="parChTrans1D2" presStyleIdx="1" presStyleCnt="5"/>
      <dgm:spPr/>
      <dgm:t>
        <a:bodyPr/>
        <a:lstStyle/>
        <a:p>
          <a:endParaRPr lang="ru-RU"/>
        </a:p>
      </dgm:t>
    </dgm:pt>
    <dgm:pt modelId="{45488985-26A9-444C-ADA2-C411216A23ED}" type="pres">
      <dgm:prSet presAssocID="{EFE18CE7-152F-4792-8746-BB016418F172}" presName="hierRoot2" presStyleCnt="0"/>
      <dgm:spPr/>
    </dgm:pt>
    <dgm:pt modelId="{782DFE26-1844-4164-8982-1E2C292DB023}" type="pres">
      <dgm:prSet presAssocID="{EFE18CE7-152F-4792-8746-BB016418F172}" presName="composite2" presStyleCnt="0"/>
      <dgm:spPr/>
    </dgm:pt>
    <dgm:pt modelId="{9F365847-5725-47F1-96BF-66516E618FC2}" type="pres">
      <dgm:prSet presAssocID="{EFE18CE7-152F-4792-8746-BB016418F172}" presName="background2" presStyleLbl="node2" presStyleIdx="1" presStyleCnt="5"/>
      <dgm:spPr/>
    </dgm:pt>
    <dgm:pt modelId="{2E23E8C1-03AF-4FB4-A573-04F280C7E96C}" type="pres">
      <dgm:prSet presAssocID="{EFE18CE7-152F-4792-8746-BB016418F172}" presName="text2" presStyleLbl="fgAcc2" presStyleIdx="1" presStyleCnt="5" custLinFactNeighborX="-1245" custLinFactNeighborY="34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21898F-E113-4AA7-B465-A0216B8CD928}" type="pres">
      <dgm:prSet presAssocID="{EFE18CE7-152F-4792-8746-BB016418F172}" presName="hierChild3" presStyleCnt="0"/>
      <dgm:spPr/>
    </dgm:pt>
    <dgm:pt modelId="{C1F13ADF-12F3-4781-BCA8-73AF86344ED6}" type="pres">
      <dgm:prSet presAssocID="{AE8C869B-4615-43C5-96B4-42A8930ACCC4}" presName="Name17" presStyleLbl="parChTrans1D3" presStyleIdx="4" presStyleCnt="13"/>
      <dgm:spPr/>
      <dgm:t>
        <a:bodyPr/>
        <a:lstStyle/>
        <a:p>
          <a:endParaRPr lang="ru-RU"/>
        </a:p>
      </dgm:t>
    </dgm:pt>
    <dgm:pt modelId="{26712D11-AE7E-450C-9294-30F3F41090B8}" type="pres">
      <dgm:prSet presAssocID="{26C60240-6D5B-4C1A-95B2-2F37A04F7F65}" presName="hierRoot3" presStyleCnt="0"/>
      <dgm:spPr/>
    </dgm:pt>
    <dgm:pt modelId="{7C8A3A23-5ABE-40FC-94A8-19BC4AAA2CBA}" type="pres">
      <dgm:prSet presAssocID="{26C60240-6D5B-4C1A-95B2-2F37A04F7F65}" presName="composite3" presStyleCnt="0"/>
      <dgm:spPr/>
    </dgm:pt>
    <dgm:pt modelId="{D15FFE5D-7F2D-4CB4-B947-ABC532ADE61F}" type="pres">
      <dgm:prSet presAssocID="{26C60240-6D5B-4C1A-95B2-2F37A04F7F65}" presName="background3" presStyleLbl="node3" presStyleIdx="4" presStyleCnt="13"/>
      <dgm:spPr/>
    </dgm:pt>
    <dgm:pt modelId="{BCC9D699-41F2-4EA6-815C-F633E1EC9166}" type="pres">
      <dgm:prSet presAssocID="{26C60240-6D5B-4C1A-95B2-2F37A04F7F65}" presName="text3" presStyleLbl="fgAcc3" presStyleIdx="4" presStyleCnt="13" custScaleY="1565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2A1BE5-8AC4-40CC-B9BC-EEB34B05AA6B}" type="pres">
      <dgm:prSet presAssocID="{26C60240-6D5B-4C1A-95B2-2F37A04F7F65}" presName="hierChild4" presStyleCnt="0"/>
      <dgm:spPr/>
    </dgm:pt>
    <dgm:pt modelId="{351FF03D-C26A-42E5-A751-CBB8E707C888}" type="pres">
      <dgm:prSet presAssocID="{E98A8E78-AA55-473B-8A33-C9533503DBBD}" presName="Name10" presStyleLbl="parChTrans1D2" presStyleIdx="2" presStyleCnt="5"/>
      <dgm:spPr/>
      <dgm:t>
        <a:bodyPr/>
        <a:lstStyle/>
        <a:p>
          <a:endParaRPr lang="ru-RU"/>
        </a:p>
      </dgm:t>
    </dgm:pt>
    <dgm:pt modelId="{A184E442-D18D-4475-B134-EBB908D103DA}" type="pres">
      <dgm:prSet presAssocID="{A5923B38-2B26-4837-8A7E-FCDD6603E26F}" presName="hierRoot2" presStyleCnt="0"/>
      <dgm:spPr/>
    </dgm:pt>
    <dgm:pt modelId="{43D34357-91BC-43D7-901E-26DC8D04CDE0}" type="pres">
      <dgm:prSet presAssocID="{A5923B38-2B26-4837-8A7E-FCDD6603E26F}" presName="composite2" presStyleCnt="0"/>
      <dgm:spPr/>
    </dgm:pt>
    <dgm:pt modelId="{072AAB1F-7387-4D7F-9754-32DC0161451C}" type="pres">
      <dgm:prSet presAssocID="{A5923B38-2B26-4837-8A7E-FCDD6603E26F}" presName="background2" presStyleLbl="node2" presStyleIdx="2" presStyleCnt="5"/>
      <dgm:spPr/>
    </dgm:pt>
    <dgm:pt modelId="{D73240D2-2F2F-4389-A02C-7777A9CCF9F4}" type="pres">
      <dgm:prSet presAssocID="{A5923B38-2B26-4837-8A7E-FCDD6603E26F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1C04E6-4270-454F-9545-3B05245DB451}" type="pres">
      <dgm:prSet presAssocID="{A5923B38-2B26-4837-8A7E-FCDD6603E26F}" presName="hierChild3" presStyleCnt="0"/>
      <dgm:spPr/>
    </dgm:pt>
    <dgm:pt modelId="{25802EEF-D425-4E59-B32E-53D7BD341341}" type="pres">
      <dgm:prSet presAssocID="{73453B61-02E2-45F4-A756-6F1A4BB34639}" presName="Name17" presStyleLbl="parChTrans1D3" presStyleIdx="5" presStyleCnt="13"/>
      <dgm:spPr/>
      <dgm:t>
        <a:bodyPr/>
        <a:lstStyle/>
        <a:p>
          <a:endParaRPr lang="ru-RU"/>
        </a:p>
      </dgm:t>
    </dgm:pt>
    <dgm:pt modelId="{87CCA81E-0DB0-4134-90FE-D518A4CA46EC}" type="pres">
      <dgm:prSet presAssocID="{71C7DC15-50E5-46DC-9A4A-B47F3FBB5073}" presName="hierRoot3" presStyleCnt="0"/>
      <dgm:spPr/>
    </dgm:pt>
    <dgm:pt modelId="{0D4821E7-4F16-4402-9091-D6CACC57F10C}" type="pres">
      <dgm:prSet presAssocID="{71C7DC15-50E5-46DC-9A4A-B47F3FBB5073}" presName="composite3" presStyleCnt="0"/>
      <dgm:spPr/>
    </dgm:pt>
    <dgm:pt modelId="{A2275889-522A-4B9F-8D18-7BBD61435741}" type="pres">
      <dgm:prSet presAssocID="{71C7DC15-50E5-46DC-9A4A-B47F3FBB5073}" presName="background3" presStyleLbl="node3" presStyleIdx="5" presStyleCnt="13"/>
      <dgm:spPr/>
    </dgm:pt>
    <dgm:pt modelId="{85D859E3-8B25-40A9-A1B2-1A7C82A0B762}" type="pres">
      <dgm:prSet presAssocID="{71C7DC15-50E5-46DC-9A4A-B47F3FBB5073}" presName="text3" presStyleLbl="fgAcc3" presStyleIdx="5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D9E98F-2ECD-43BF-A554-9DD393488EA4}" type="pres">
      <dgm:prSet presAssocID="{71C7DC15-50E5-46DC-9A4A-B47F3FBB5073}" presName="hierChild4" presStyleCnt="0"/>
      <dgm:spPr/>
    </dgm:pt>
    <dgm:pt modelId="{69601135-743E-4A74-B4CA-9E088F815BA9}" type="pres">
      <dgm:prSet presAssocID="{0AF2164D-D00C-4874-94B6-1EBD1D474AC5}" presName="Name10" presStyleLbl="parChTrans1D2" presStyleIdx="3" presStyleCnt="5"/>
      <dgm:spPr/>
      <dgm:t>
        <a:bodyPr/>
        <a:lstStyle/>
        <a:p>
          <a:endParaRPr lang="ru-RU"/>
        </a:p>
      </dgm:t>
    </dgm:pt>
    <dgm:pt modelId="{7266B9AA-542A-4086-9DB4-5E3F0A1A7828}" type="pres">
      <dgm:prSet presAssocID="{4BEFCB49-DD7F-4EC0-A44C-B4576F30F859}" presName="hierRoot2" presStyleCnt="0"/>
      <dgm:spPr/>
    </dgm:pt>
    <dgm:pt modelId="{FEE09A81-CA25-490A-B1C1-6DC92B3BEF76}" type="pres">
      <dgm:prSet presAssocID="{4BEFCB49-DD7F-4EC0-A44C-B4576F30F859}" presName="composite2" presStyleCnt="0"/>
      <dgm:spPr/>
    </dgm:pt>
    <dgm:pt modelId="{53D89BE3-7E0A-4F27-82B1-48B18620A977}" type="pres">
      <dgm:prSet presAssocID="{4BEFCB49-DD7F-4EC0-A44C-B4576F30F859}" presName="background2" presStyleLbl="node2" presStyleIdx="3" presStyleCnt="5"/>
      <dgm:spPr/>
    </dgm:pt>
    <dgm:pt modelId="{C0582FED-1C0A-4DA1-91A6-3962FDDBBA8C}" type="pres">
      <dgm:prSet presAssocID="{4BEFCB49-DD7F-4EC0-A44C-B4576F30F859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80FA22-CF65-4860-AFE3-65332DC5087C}" type="pres">
      <dgm:prSet presAssocID="{4BEFCB49-DD7F-4EC0-A44C-B4576F30F859}" presName="hierChild3" presStyleCnt="0"/>
      <dgm:spPr/>
    </dgm:pt>
    <dgm:pt modelId="{74F90B1F-CC37-4329-B017-0CB0DD31D19A}" type="pres">
      <dgm:prSet presAssocID="{3063C827-2FD9-4D53-8198-AE6C39E75968}" presName="Name17" presStyleLbl="parChTrans1D3" presStyleIdx="6" presStyleCnt="13"/>
      <dgm:spPr/>
      <dgm:t>
        <a:bodyPr/>
        <a:lstStyle/>
        <a:p>
          <a:endParaRPr lang="ru-RU"/>
        </a:p>
      </dgm:t>
    </dgm:pt>
    <dgm:pt modelId="{B0CA0159-9A92-41F7-8C2E-E08E2473E065}" type="pres">
      <dgm:prSet presAssocID="{A1254BCD-17E7-4775-9156-3108ECA8FF25}" presName="hierRoot3" presStyleCnt="0"/>
      <dgm:spPr/>
    </dgm:pt>
    <dgm:pt modelId="{39675062-1B84-4227-AE89-ABBD0FC716C8}" type="pres">
      <dgm:prSet presAssocID="{A1254BCD-17E7-4775-9156-3108ECA8FF25}" presName="composite3" presStyleCnt="0"/>
      <dgm:spPr/>
    </dgm:pt>
    <dgm:pt modelId="{FE930E88-6FEC-48F0-AC39-AE48DF1C523A}" type="pres">
      <dgm:prSet presAssocID="{A1254BCD-17E7-4775-9156-3108ECA8FF25}" presName="background3" presStyleLbl="node3" presStyleIdx="6" presStyleCnt="13"/>
      <dgm:spPr/>
    </dgm:pt>
    <dgm:pt modelId="{B659BD2E-2FBB-4FBE-B061-A420DFBFD71E}" type="pres">
      <dgm:prSet presAssocID="{A1254BCD-17E7-4775-9156-3108ECA8FF25}" presName="text3" presStyleLbl="fgAcc3" presStyleIdx="6" presStyleCnt="13" custScaleX="33849" custScaleY="236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296128-E399-4DAD-B3F4-A9E86D6C299A}" type="pres">
      <dgm:prSet presAssocID="{A1254BCD-17E7-4775-9156-3108ECA8FF25}" presName="hierChild4" presStyleCnt="0"/>
      <dgm:spPr/>
    </dgm:pt>
    <dgm:pt modelId="{B59A5514-9D4B-40F2-86B5-10B6CB3442FE}" type="pres">
      <dgm:prSet presAssocID="{D3E7EC0B-018F-458C-9FB4-ED97E40BAA79}" presName="Name17" presStyleLbl="parChTrans1D3" presStyleIdx="7" presStyleCnt="13"/>
      <dgm:spPr/>
      <dgm:t>
        <a:bodyPr/>
        <a:lstStyle/>
        <a:p>
          <a:endParaRPr lang="ru-RU"/>
        </a:p>
      </dgm:t>
    </dgm:pt>
    <dgm:pt modelId="{D5F64B5B-4FE0-4B67-9817-2634F691C936}" type="pres">
      <dgm:prSet presAssocID="{494D1207-DA02-4917-8A7E-1EEEA0EFED28}" presName="hierRoot3" presStyleCnt="0"/>
      <dgm:spPr/>
    </dgm:pt>
    <dgm:pt modelId="{D3C38537-EDEE-4E19-8B5F-F11E44B50A40}" type="pres">
      <dgm:prSet presAssocID="{494D1207-DA02-4917-8A7E-1EEEA0EFED28}" presName="composite3" presStyleCnt="0"/>
      <dgm:spPr/>
    </dgm:pt>
    <dgm:pt modelId="{9E4F8BDB-51FC-4F64-8771-C9B33C5F7C90}" type="pres">
      <dgm:prSet presAssocID="{494D1207-DA02-4917-8A7E-1EEEA0EFED28}" presName="background3" presStyleLbl="node3" presStyleIdx="7" presStyleCnt="13"/>
      <dgm:spPr/>
    </dgm:pt>
    <dgm:pt modelId="{E2EDA1CF-40AA-41C6-839A-598AB7715DD2}" type="pres">
      <dgm:prSet presAssocID="{494D1207-DA02-4917-8A7E-1EEEA0EFED28}" presName="text3" presStyleLbl="fgAcc3" presStyleIdx="7" presStyleCnt="13" custScaleX="34945" custScaleY="236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D6A105-E04D-4D91-9C40-41042D89E365}" type="pres">
      <dgm:prSet presAssocID="{494D1207-DA02-4917-8A7E-1EEEA0EFED28}" presName="hierChild4" presStyleCnt="0"/>
      <dgm:spPr/>
    </dgm:pt>
    <dgm:pt modelId="{49321955-E538-49BB-8116-DE673AC7CC80}" type="pres">
      <dgm:prSet presAssocID="{04C50FA0-40A5-41E4-824A-0C65E707473A}" presName="Name17" presStyleLbl="parChTrans1D3" presStyleIdx="8" presStyleCnt="13"/>
      <dgm:spPr/>
      <dgm:t>
        <a:bodyPr/>
        <a:lstStyle/>
        <a:p>
          <a:endParaRPr lang="ru-RU"/>
        </a:p>
      </dgm:t>
    </dgm:pt>
    <dgm:pt modelId="{EDDE9456-2B3B-4E7D-BEE5-A3CDAD07B97B}" type="pres">
      <dgm:prSet presAssocID="{21DF9DA6-DE5F-476B-A355-333323003B08}" presName="hierRoot3" presStyleCnt="0"/>
      <dgm:spPr/>
    </dgm:pt>
    <dgm:pt modelId="{B3EF96FD-A46C-4182-BEA8-09DA81BFABCC}" type="pres">
      <dgm:prSet presAssocID="{21DF9DA6-DE5F-476B-A355-333323003B08}" presName="composite3" presStyleCnt="0"/>
      <dgm:spPr/>
    </dgm:pt>
    <dgm:pt modelId="{150C9A3D-CD10-47DD-A563-85A156DED3A1}" type="pres">
      <dgm:prSet presAssocID="{21DF9DA6-DE5F-476B-A355-333323003B08}" presName="background3" presStyleLbl="node3" presStyleIdx="8" presStyleCnt="13"/>
      <dgm:spPr/>
    </dgm:pt>
    <dgm:pt modelId="{469B78D7-200B-4546-8762-9573C29C080F}" type="pres">
      <dgm:prSet presAssocID="{21DF9DA6-DE5F-476B-A355-333323003B08}" presName="text3" presStyleLbl="fgAcc3" presStyleIdx="8" presStyleCnt="13" custScaleX="36904" custScaleY="236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DF0322-1825-4255-9182-B50DF8B5F8D4}" type="pres">
      <dgm:prSet presAssocID="{21DF9DA6-DE5F-476B-A355-333323003B08}" presName="hierChild4" presStyleCnt="0"/>
      <dgm:spPr/>
    </dgm:pt>
    <dgm:pt modelId="{DD8A8C3C-770B-4BF4-AD29-6187B7FDEEE7}" type="pres">
      <dgm:prSet presAssocID="{56B30B0F-2D2B-409A-B4CB-7D5BB8AE35B1}" presName="Name17" presStyleLbl="parChTrans1D3" presStyleIdx="9" presStyleCnt="13"/>
      <dgm:spPr/>
      <dgm:t>
        <a:bodyPr/>
        <a:lstStyle/>
        <a:p>
          <a:endParaRPr lang="ru-RU"/>
        </a:p>
      </dgm:t>
    </dgm:pt>
    <dgm:pt modelId="{5E898F61-7291-4F60-9B3F-4F5EE7EDA55C}" type="pres">
      <dgm:prSet presAssocID="{BA3E140A-DA8D-4A4F-A769-4C8DBCCA59D1}" presName="hierRoot3" presStyleCnt="0"/>
      <dgm:spPr/>
    </dgm:pt>
    <dgm:pt modelId="{5EF9D2CC-486F-40FF-8A9C-AB83ADE12D8C}" type="pres">
      <dgm:prSet presAssocID="{BA3E140A-DA8D-4A4F-A769-4C8DBCCA59D1}" presName="composite3" presStyleCnt="0"/>
      <dgm:spPr/>
    </dgm:pt>
    <dgm:pt modelId="{8B3F57FE-036F-4F4E-B326-3FF165D4D130}" type="pres">
      <dgm:prSet presAssocID="{BA3E140A-DA8D-4A4F-A769-4C8DBCCA59D1}" presName="background3" presStyleLbl="node3" presStyleIdx="9" presStyleCnt="13"/>
      <dgm:spPr/>
    </dgm:pt>
    <dgm:pt modelId="{EE07A72E-915B-432D-B413-D3C9233B917F}" type="pres">
      <dgm:prSet presAssocID="{BA3E140A-DA8D-4A4F-A769-4C8DBCCA59D1}" presName="text3" presStyleLbl="fgAcc3" presStyleIdx="9" presStyleCnt="13" custScaleX="36759" custScaleY="236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ED6B58-5690-411A-A83C-19B41D2244F1}" type="pres">
      <dgm:prSet presAssocID="{BA3E140A-DA8D-4A4F-A769-4C8DBCCA59D1}" presName="hierChild4" presStyleCnt="0"/>
      <dgm:spPr/>
    </dgm:pt>
    <dgm:pt modelId="{61CF6499-B341-47CB-8290-14C7EB8EA1CB}" type="pres">
      <dgm:prSet presAssocID="{40E31BF4-FAC3-40FB-B20E-72B8EBCBAF7F}" presName="Name10" presStyleLbl="parChTrans1D2" presStyleIdx="4" presStyleCnt="5"/>
      <dgm:spPr/>
      <dgm:t>
        <a:bodyPr/>
        <a:lstStyle/>
        <a:p>
          <a:endParaRPr lang="ru-RU"/>
        </a:p>
      </dgm:t>
    </dgm:pt>
    <dgm:pt modelId="{654DE399-CB46-4490-8BCD-FF21169D7FD5}" type="pres">
      <dgm:prSet presAssocID="{9AE1D5FD-AAD5-4AD7-A073-30E15E668B2A}" presName="hierRoot2" presStyleCnt="0"/>
      <dgm:spPr/>
    </dgm:pt>
    <dgm:pt modelId="{D038F0E9-425F-4366-87B8-B51AAD9D5372}" type="pres">
      <dgm:prSet presAssocID="{9AE1D5FD-AAD5-4AD7-A073-30E15E668B2A}" presName="composite2" presStyleCnt="0"/>
      <dgm:spPr/>
    </dgm:pt>
    <dgm:pt modelId="{EDE8F153-F4EE-4295-830A-403F29ADE08C}" type="pres">
      <dgm:prSet presAssocID="{9AE1D5FD-AAD5-4AD7-A073-30E15E668B2A}" presName="background2" presStyleLbl="node2" presStyleIdx="4" presStyleCnt="5"/>
      <dgm:spPr/>
    </dgm:pt>
    <dgm:pt modelId="{53848B82-7171-4FD5-A272-B6EF38A9DF47}" type="pres">
      <dgm:prSet presAssocID="{9AE1D5FD-AAD5-4AD7-A073-30E15E668B2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689D06-B64D-49A1-8CD0-C69E6C5D7DF9}" type="pres">
      <dgm:prSet presAssocID="{9AE1D5FD-AAD5-4AD7-A073-30E15E668B2A}" presName="hierChild3" presStyleCnt="0"/>
      <dgm:spPr/>
    </dgm:pt>
    <dgm:pt modelId="{A3E790B8-878C-4DAF-925F-D8D65941FCDE}" type="pres">
      <dgm:prSet presAssocID="{ADFDEB72-939A-4F49-881B-BA091E4046D5}" presName="Name17" presStyleLbl="parChTrans1D3" presStyleIdx="10" presStyleCnt="13"/>
      <dgm:spPr/>
      <dgm:t>
        <a:bodyPr/>
        <a:lstStyle/>
        <a:p>
          <a:endParaRPr lang="ru-RU"/>
        </a:p>
      </dgm:t>
    </dgm:pt>
    <dgm:pt modelId="{92B6DDF7-972C-4881-B77B-D590300AE5B6}" type="pres">
      <dgm:prSet presAssocID="{03557CA8-2F4C-45EC-996D-11F432FAACB4}" presName="hierRoot3" presStyleCnt="0"/>
      <dgm:spPr/>
    </dgm:pt>
    <dgm:pt modelId="{947926A7-7B99-4684-9CC9-8CD5179CA93C}" type="pres">
      <dgm:prSet presAssocID="{03557CA8-2F4C-45EC-996D-11F432FAACB4}" presName="composite3" presStyleCnt="0"/>
      <dgm:spPr/>
    </dgm:pt>
    <dgm:pt modelId="{B4822F4D-72C7-4745-A55D-F97DDEEA0E20}" type="pres">
      <dgm:prSet presAssocID="{03557CA8-2F4C-45EC-996D-11F432FAACB4}" presName="background3" presStyleLbl="node3" presStyleIdx="10" presStyleCnt="13"/>
      <dgm:spPr/>
    </dgm:pt>
    <dgm:pt modelId="{853A1273-A1A4-4654-9F85-04E880DEFF6A}" type="pres">
      <dgm:prSet presAssocID="{03557CA8-2F4C-45EC-996D-11F432FAACB4}" presName="text3" presStyleLbl="fgAcc3" presStyleIdx="10" presStyleCnt="13" custScaleX="32135" custScaleY="236756" custLinFactNeighborX="422" custLinFactNeighborY="-26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CB49D0-120A-4B3E-A283-D0A8931FDA6C}" type="pres">
      <dgm:prSet presAssocID="{03557CA8-2F4C-45EC-996D-11F432FAACB4}" presName="hierChild4" presStyleCnt="0"/>
      <dgm:spPr/>
    </dgm:pt>
    <dgm:pt modelId="{74D5CE38-79EC-4A1C-9DEE-B79953ED53BA}" type="pres">
      <dgm:prSet presAssocID="{0A32C4BC-85E7-48A3-AFA4-99CC2A900C28}" presName="Name17" presStyleLbl="parChTrans1D3" presStyleIdx="11" presStyleCnt="13"/>
      <dgm:spPr/>
      <dgm:t>
        <a:bodyPr/>
        <a:lstStyle/>
        <a:p>
          <a:endParaRPr lang="ru-RU"/>
        </a:p>
      </dgm:t>
    </dgm:pt>
    <dgm:pt modelId="{EB4953D6-ABE5-44E5-A0EB-CD7EBF6805AA}" type="pres">
      <dgm:prSet presAssocID="{998CD7BF-E2EB-4CAE-9A0A-287023019143}" presName="hierRoot3" presStyleCnt="0"/>
      <dgm:spPr/>
    </dgm:pt>
    <dgm:pt modelId="{56905C62-9AEE-4403-AD96-F2AFEC3324FB}" type="pres">
      <dgm:prSet presAssocID="{998CD7BF-E2EB-4CAE-9A0A-287023019143}" presName="composite3" presStyleCnt="0"/>
      <dgm:spPr/>
    </dgm:pt>
    <dgm:pt modelId="{9D07FC87-35D9-4F1D-A25E-9E2966DEFD7D}" type="pres">
      <dgm:prSet presAssocID="{998CD7BF-E2EB-4CAE-9A0A-287023019143}" presName="background3" presStyleLbl="node3" presStyleIdx="11" presStyleCnt="13"/>
      <dgm:spPr/>
    </dgm:pt>
    <dgm:pt modelId="{C1F4427C-0CB5-405B-8C35-41B65265FDCD}" type="pres">
      <dgm:prSet presAssocID="{998CD7BF-E2EB-4CAE-9A0A-287023019143}" presName="text3" presStyleLbl="fgAcc3" presStyleIdx="11" presStyleCnt="13" custScaleX="34410" custScaleY="236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0D177-3160-4C65-B4D0-DB9416A01180}" type="pres">
      <dgm:prSet presAssocID="{998CD7BF-E2EB-4CAE-9A0A-287023019143}" presName="hierChild4" presStyleCnt="0"/>
      <dgm:spPr/>
    </dgm:pt>
    <dgm:pt modelId="{4814466C-5E1A-4C74-B151-5E357659A820}" type="pres">
      <dgm:prSet presAssocID="{BB76A363-25A3-471B-8D4C-28E9BAB1D530}" presName="Name17" presStyleLbl="parChTrans1D3" presStyleIdx="12" presStyleCnt="13"/>
      <dgm:spPr/>
      <dgm:t>
        <a:bodyPr/>
        <a:lstStyle/>
        <a:p>
          <a:endParaRPr lang="ru-RU"/>
        </a:p>
      </dgm:t>
    </dgm:pt>
    <dgm:pt modelId="{72F9563C-00CC-48FC-9A02-EC1293F89833}" type="pres">
      <dgm:prSet presAssocID="{4DCF1CA3-7AE9-4A68-A0C3-CA9A22214354}" presName="hierRoot3" presStyleCnt="0"/>
      <dgm:spPr/>
    </dgm:pt>
    <dgm:pt modelId="{F7ABDFDF-C38B-4E6F-813E-7257063168AF}" type="pres">
      <dgm:prSet presAssocID="{4DCF1CA3-7AE9-4A68-A0C3-CA9A22214354}" presName="composite3" presStyleCnt="0"/>
      <dgm:spPr/>
    </dgm:pt>
    <dgm:pt modelId="{F705B1C2-F5E8-4D8A-A782-F3E006DAB070}" type="pres">
      <dgm:prSet presAssocID="{4DCF1CA3-7AE9-4A68-A0C3-CA9A22214354}" presName="background3" presStyleLbl="node3" presStyleIdx="12" presStyleCnt="13"/>
      <dgm:spPr/>
    </dgm:pt>
    <dgm:pt modelId="{B91A816B-933F-4410-BA32-ACCFFE9D3C27}" type="pres">
      <dgm:prSet presAssocID="{4DCF1CA3-7AE9-4A68-A0C3-CA9A22214354}" presName="text3" presStyleLbl="fgAcc3" presStyleIdx="12" presStyleCnt="13" custScaleX="38039" custScaleY="230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F75E97-040E-4D0E-8D3B-AB3DBE6408BC}" type="pres">
      <dgm:prSet presAssocID="{4DCF1CA3-7AE9-4A68-A0C3-CA9A22214354}" presName="hierChild4" presStyleCnt="0"/>
      <dgm:spPr/>
    </dgm:pt>
  </dgm:ptLst>
  <dgm:cxnLst>
    <dgm:cxn modelId="{16C2B01B-65AD-406E-93E4-18EDE00BD250}" type="presOf" srcId="{9AE1D5FD-AAD5-4AD7-A073-30E15E668B2A}" destId="{53848B82-7171-4FD5-A272-B6EF38A9DF47}" srcOrd="0" destOrd="0" presId="urn:microsoft.com/office/officeart/2005/8/layout/hierarchy1"/>
    <dgm:cxn modelId="{F9992F17-1220-452E-BBF9-56F3F3D2BD95}" srcId="{D4E78CB8-8134-4F52-A190-A9E1D43B61CA}" destId="{A5923B38-2B26-4837-8A7E-FCDD6603E26F}" srcOrd="2" destOrd="0" parTransId="{E98A8E78-AA55-473B-8A33-C9533503DBBD}" sibTransId="{1288F109-A404-4CFF-AD1B-31767E1768BD}"/>
    <dgm:cxn modelId="{0F3E5CBB-C965-4BE0-A11E-1CB1DA03F05B}" srcId="{2B32ADE6-5333-48C1-AF5D-59E1DCCDE823}" destId="{9B9B72FE-18C4-4577-BF90-08C3E7AC88FB}" srcOrd="1" destOrd="0" parTransId="{FDE8D9D8-EFBF-4603-B07C-35024812B7E8}" sibTransId="{1A8C6BB6-C814-4C29-8253-F190440477A6}"/>
    <dgm:cxn modelId="{B8A77D6F-2178-4C83-8B87-B843E1531DA1}" srcId="{4BEFCB49-DD7F-4EC0-A44C-B4576F30F859}" destId="{A1254BCD-17E7-4775-9156-3108ECA8FF25}" srcOrd="0" destOrd="0" parTransId="{3063C827-2FD9-4D53-8198-AE6C39E75968}" sibTransId="{0FFAE000-33C8-406F-88D3-22462CB05235}"/>
    <dgm:cxn modelId="{D149E738-47B0-416E-88ED-AD2F6BA4800F}" type="presOf" srcId="{56B30B0F-2D2B-409A-B4CB-7D5BB8AE35B1}" destId="{DD8A8C3C-770B-4BF4-AD29-6187B7FDEEE7}" srcOrd="0" destOrd="0" presId="urn:microsoft.com/office/officeart/2005/8/layout/hierarchy1"/>
    <dgm:cxn modelId="{D2BB991E-047E-4D8E-9D61-CF988CE1A599}" type="presOf" srcId="{21DF9DA6-DE5F-476B-A355-333323003B08}" destId="{469B78D7-200B-4546-8762-9573C29C080F}" srcOrd="0" destOrd="0" presId="urn:microsoft.com/office/officeart/2005/8/layout/hierarchy1"/>
    <dgm:cxn modelId="{C21BC337-A08B-4152-9678-BA2AED190AAA}" type="presOf" srcId="{EFE18CE7-152F-4792-8746-BB016418F172}" destId="{2E23E8C1-03AF-4FB4-A573-04F280C7E96C}" srcOrd="0" destOrd="0" presId="urn:microsoft.com/office/officeart/2005/8/layout/hierarchy1"/>
    <dgm:cxn modelId="{D9A91941-94DB-4CAC-9543-7108CB60EB55}" type="presOf" srcId="{D4E78CB8-8134-4F52-A190-A9E1D43B61CA}" destId="{8E2DB9B2-E1B1-472A-A63A-185247793FC9}" srcOrd="0" destOrd="0" presId="urn:microsoft.com/office/officeart/2005/8/layout/hierarchy1"/>
    <dgm:cxn modelId="{B7E8628F-37B4-47D9-AA6B-1098D7E2D453}" srcId="{4BEFCB49-DD7F-4EC0-A44C-B4576F30F859}" destId="{BA3E140A-DA8D-4A4F-A769-4C8DBCCA59D1}" srcOrd="3" destOrd="0" parTransId="{56B30B0F-2D2B-409A-B4CB-7D5BB8AE35B1}" sibTransId="{417B586C-AA28-4B19-94BF-77B23356096F}"/>
    <dgm:cxn modelId="{A3129D4D-40AC-4B72-8C33-DF2BD93E04B2}" type="presOf" srcId="{04C50FA0-40A5-41E4-824A-0C65E707473A}" destId="{49321955-E538-49BB-8116-DE673AC7CC80}" srcOrd="0" destOrd="0" presId="urn:microsoft.com/office/officeart/2005/8/layout/hierarchy1"/>
    <dgm:cxn modelId="{5BFEF18E-076B-4FF7-9E33-DAE558245A96}" srcId="{9AE1D5FD-AAD5-4AD7-A073-30E15E668B2A}" destId="{998CD7BF-E2EB-4CAE-9A0A-287023019143}" srcOrd="1" destOrd="0" parTransId="{0A32C4BC-85E7-48A3-AFA4-99CC2A900C28}" sibTransId="{9D774F61-C98D-4547-8C59-35C447E21454}"/>
    <dgm:cxn modelId="{66379DCC-9E0D-408E-9562-B82AB54757FA}" srcId="{D4E78CB8-8134-4F52-A190-A9E1D43B61CA}" destId="{9AE1D5FD-AAD5-4AD7-A073-30E15E668B2A}" srcOrd="4" destOrd="0" parTransId="{40E31BF4-FAC3-40FB-B20E-72B8EBCBAF7F}" sibTransId="{5BEABF5E-DA9B-436A-AF5A-AA24BF6CD5FA}"/>
    <dgm:cxn modelId="{D9E8A8A0-541A-43E5-858B-21DD2B2180ED}" type="presOf" srcId="{ABDE0A44-69E3-4FA1-B5EA-056E752EB892}" destId="{AB07F9B4-6C8E-4ABA-B383-31A68E43ABDB}" srcOrd="0" destOrd="0" presId="urn:microsoft.com/office/officeart/2005/8/layout/hierarchy1"/>
    <dgm:cxn modelId="{370616EB-8E5E-4358-BCEE-F147528C8B68}" type="presOf" srcId="{0A32C4BC-85E7-48A3-AFA4-99CC2A900C28}" destId="{74D5CE38-79EC-4A1C-9DEE-B79953ED53BA}" srcOrd="0" destOrd="0" presId="urn:microsoft.com/office/officeart/2005/8/layout/hierarchy1"/>
    <dgm:cxn modelId="{25B6B60A-7AFD-435C-BEDA-1BDDD10864C6}" type="presOf" srcId="{A1254BCD-17E7-4775-9156-3108ECA8FF25}" destId="{B659BD2E-2FBB-4FBE-B061-A420DFBFD71E}" srcOrd="0" destOrd="0" presId="urn:microsoft.com/office/officeart/2005/8/layout/hierarchy1"/>
    <dgm:cxn modelId="{98851D2A-FE04-4A30-9B3D-BB92FF4A527E}" type="presOf" srcId="{A5923B38-2B26-4837-8A7E-FCDD6603E26F}" destId="{D73240D2-2F2F-4389-A02C-7777A9CCF9F4}" srcOrd="0" destOrd="0" presId="urn:microsoft.com/office/officeart/2005/8/layout/hierarchy1"/>
    <dgm:cxn modelId="{5D5A98DD-B01D-493F-8589-332925C8F738}" srcId="{9AE1D5FD-AAD5-4AD7-A073-30E15E668B2A}" destId="{03557CA8-2F4C-45EC-996D-11F432FAACB4}" srcOrd="0" destOrd="0" parTransId="{ADFDEB72-939A-4F49-881B-BA091E4046D5}" sibTransId="{0531FBCC-75F6-4384-B0FA-594267AFA868}"/>
    <dgm:cxn modelId="{0F801F10-603E-4230-A15D-655E19F01348}" type="presOf" srcId="{73453B61-02E2-45F4-A756-6F1A4BB34639}" destId="{25802EEF-D425-4E59-B32E-53D7BD341341}" srcOrd="0" destOrd="0" presId="urn:microsoft.com/office/officeart/2005/8/layout/hierarchy1"/>
    <dgm:cxn modelId="{310DA618-AFD0-40F0-B97C-B5C049048091}" type="presOf" srcId="{26C60240-6D5B-4C1A-95B2-2F37A04F7F65}" destId="{BCC9D699-41F2-4EA6-815C-F633E1EC9166}" srcOrd="0" destOrd="0" presId="urn:microsoft.com/office/officeart/2005/8/layout/hierarchy1"/>
    <dgm:cxn modelId="{F7A0151F-BBC1-4102-BF05-589ECFA879E5}" srcId="{4BEFCB49-DD7F-4EC0-A44C-B4576F30F859}" destId="{21DF9DA6-DE5F-476B-A355-333323003B08}" srcOrd="2" destOrd="0" parTransId="{04C50FA0-40A5-41E4-824A-0C65E707473A}" sibTransId="{B14EC8BA-5842-48DF-A6A8-BAB4E95D43B3}"/>
    <dgm:cxn modelId="{5D580688-2494-41CD-B93F-02A9118616A3}" srcId="{A5923B38-2B26-4837-8A7E-FCDD6603E26F}" destId="{71C7DC15-50E5-46DC-9A4A-B47F3FBB5073}" srcOrd="0" destOrd="0" parTransId="{73453B61-02E2-45F4-A756-6F1A4BB34639}" sibTransId="{9A1EECFE-BDC0-49AB-997A-B5C53FA05C73}"/>
    <dgm:cxn modelId="{7EB219C8-EE08-41DD-99AB-C7CF0D1341C3}" srcId="{2B32ADE6-5333-48C1-AF5D-59E1DCCDE823}" destId="{761A08A0-7210-41F7-9D18-D6F63FE51260}" srcOrd="0" destOrd="0" parTransId="{ABDE0A44-69E3-4FA1-B5EA-056E752EB892}" sibTransId="{6D75C8BE-5039-4ED9-82E8-BFB39FC78D1F}"/>
    <dgm:cxn modelId="{1E33D0DA-F37C-423A-9EA6-087A38C023DE}" type="presOf" srcId="{A6AFCB0D-DEFC-4146-AE0B-AD5812AF934B}" destId="{A62A47DE-D77E-4305-92AF-FBED7F3D7477}" srcOrd="0" destOrd="0" presId="urn:microsoft.com/office/officeart/2005/8/layout/hierarchy1"/>
    <dgm:cxn modelId="{7AB4AAC6-8C13-40E2-81A5-7C93B47302B9}" type="presOf" srcId="{ADFDEB72-939A-4F49-881B-BA091E4046D5}" destId="{A3E790B8-878C-4DAF-925F-D8D65941FCDE}" srcOrd="0" destOrd="0" presId="urn:microsoft.com/office/officeart/2005/8/layout/hierarchy1"/>
    <dgm:cxn modelId="{65865214-ABED-45D1-96CC-B08D7BAADA33}" type="presOf" srcId="{3063C827-2FD9-4D53-8198-AE6C39E75968}" destId="{74F90B1F-CC37-4329-B017-0CB0DD31D19A}" srcOrd="0" destOrd="0" presId="urn:microsoft.com/office/officeart/2005/8/layout/hierarchy1"/>
    <dgm:cxn modelId="{27F6585D-70CD-4D6E-A157-A055CA72641F}" srcId="{D4E78CB8-8134-4F52-A190-A9E1D43B61CA}" destId="{EFE18CE7-152F-4792-8746-BB016418F172}" srcOrd="1" destOrd="0" parTransId="{01D10030-CFC4-4949-8BE8-3D0AB2A44093}" sibTransId="{698F7825-3694-4792-9205-80A86B9B1344}"/>
    <dgm:cxn modelId="{B17420C2-BF45-4C0D-8838-DAD451ABE69F}" type="presOf" srcId="{761A08A0-7210-41F7-9D18-D6F63FE51260}" destId="{59C588D5-46D5-49DA-807C-0D2AC6363CEB}" srcOrd="0" destOrd="0" presId="urn:microsoft.com/office/officeart/2005/8/layout/hierarchy1"/>
    <dgm:cxn modelId="{F3E0820F-62F8-4E5F-8EB4-4B0D8A204CEC}" type="presOf" srcId="{BA3E140A-DA8D-4A4F-A769-4C8DBCCA59D1}" destId="{EE07A72E-915B-432D-B413-D3C9233B917F}" srcOrd="0" destOrd="0" presId="urn:microsoft.com/office/officeart/2005/8/layout/hierarchy1"/>
    <dgm:cxn modelId="{BBA3FC7A-4FF7-44D8-A65B-1D5856BBCF66}" type="presOf" srcId="{BB76A363-25A3-471B-8D4C-28E9BAB1D530}" destId="{4814466C-5E1A-4C74-B151-5E357659A820}" srcOrd="0" destOrd="0" presId="urn:microsoft.com/office/officeart/2005/8/layout/hierarchy1"/>
    <dgm:cxn modelId="{788E029B-3240-4FB5-B4C5-1C03AC0FFBAC}" type="presOf" srcId="{B91900FC-BE45-419C-95C4-F28F13BD4AA7}" destId="{7024548D-3D4D-4906-B712-38D10251D5A6}" srcOrd="0" destOrd="0" presId="urn:microsoft.com/office/officeart/2005/8/layout/hierarchy1"/>
    <dgm:cxn modelId="{DBCB97DD-75FC-4FD7-9F61-467DD73F9BEC}" srcId="{EFE18CE7-152F-4792-8746-BB016418F172}" destId="{26C60240-6D5B-4C1A-95B2-2F37A04F7F65}" srcOrd="0" destOrd="0" parTransId="{AE8C869B-4615-43C5-96B4-42A8930ACCC4}" sibTransId="{C53E5EE6-E318-412F-8C43-0B4BC6B09B6D}"/>
    <dgm:cxn modelId="{40A1B14F-3942-4A00-A559-558E6C823D8F}" type="presOf" srcId="{2B32ADE6-5333-48C1-AF5D-59E1DCCDE823}" destId="{58D987E2-7AE0-47BF-9137-1B8F4F0D4187}" srcOrd="0" destOrd="0" presId="urn:microsoft.com/office/officeart/2005/8/layout/hierarchy1"/>
    <dgm:cxn modelId="{9086FB51-3EFF-4A93-B4BC-BD38DB461115}" type="presOf" srcId="{0AF2164D-D00C-4874-94B6-1EBD1D474AC5}" destId="{69601135-743E-4A74-B4CA-9E088F815BA9}" srcOrd="0" destOrd="0" presId="urn:microsoft.com/office/officeart/2005/8/layout/hierarchy1"/>
    <dgm:cxn modelId="{40CB4BBF-2ABD-45B7-8796-B55D594A01B3}" srcId="{2B32ADE6-5333-48C1-AF5D-59E1DCCDE823}" destId="{62186FE2-562F-4D59-BA2D-E4BA0E1B6C09}" srcOrd="2" destOrd="0" parTransId="{A6AFCB0D-DEFC-4146-AE0B-AD5812AF934B}" sibTransId="{49DEB899-DFB0-451B-A14B-7C154D5ED6BB}"/>
    <dgm:cxn modelId="{5669DB52-6160-49A5-B349-0C869D44AC56}" srcId="{955C7339-1848-46AE-8238-60F8224589EA}" destId="{D4E78CB8-8134-4F52-A190-A9E1D43B61CA}" srcOrd="0" destOrd="0" parTransId="{5D8FAC03-C825-47D1-AD42-E518244BE80A}" sibTransId="{F686D2F2-C84D-4917-A43F-01EF5CF7AB1C}"/>
    <dgm:cxn modelId="{7C68007C-8AB3-485C-AC40-24C7C02547EF}" srcId="{2B32ADE6-5333-48C1-AF5D-59E1DCCDE823}" destId="{B91900FC-BE45-419C-95C4-F28F13BD4AA7}" srcOrd="3" destOrd="0" parTransId="{3DEF4608-9EFF-41D5-AE4B-85C5BE6589E3}" sibTransId="{D369DB64-202C-4300-A92E-FE237E4EC411}"/>
    <dgm:cxn modelId="{5FE43E27-A24F-4BB6-B059-BFB60194167C}" type="presOf" srcId="{71C7DC15-50E5-46DC-9A4A-B47F3FBB5073}" destId="{85D859E3-8B25-40A9-A1B2-1A7C82A0B762}" srcOrd="0" destOrd="0" presId="urn:microsoft.com/office/officeart/2005/8/layout/hierarchy1"/>
    <dgm:cxn modelId="{F4181C07-BB03-47D1-8750-609207532D77}" type="presOf" srcId="{01D10030-CFC4-4949-8BE8-3D0AB2A44093}" destId="{89C00861-D666-43AD-96B3-4326F8973621}" srcOrd="0" destOrd="0" presId="urn:microsoft.com/office/officeart/2005/8/layout/hierarchy1"/>
    <dgm:cxn modelId="{1D6F0236-41CE-4E00-9FF6-CDE60B681D56}" type="presOf" srcId="{03557CA8-2F4C-45EC-996D-11F432FAACB4}" destId="{853A1273-A1A4-4654-9F85-04E880DEFF6A}" srcOrd="0" destOrd="0" presId="urn:microsoft.com/office/officeart/2005/8/layout/hierarchy1"/>
    <dgm:cxn modelId="{626A504D-CFC9-4B9B-A316-C72153896706}" type="presOf" srcId="{E98A8E78-AA55-473B-8A33-C9533503DBBD}" destId="{351FF03D-C26A-42E5-A751-CBB8E707C888}" srcOrd="0" destOrd="0" presId="urn:microsoft.com/office/officeart/2005/8/layout/hierarchy1"/>
    <dgm:cxn modelId="{FDC7F85B-8B9E-40E2-A66F-408D6F784D05}" type="presOf" srcId="{955C7339-1848-46AE-8238-60F8224589EA}" destId="{85BD7507-725C-4D5A-8CCA-2C1111834E99}" srcOrd="0" destOrd="0" presId="urn:microsoft.com/office/officeart/2005/8/layout/hierarchy1"/>
    <dgm:cxn modelId="{00854484-3A47-4971-822E-DAC270D56D95}" type="presOf" srcId="{9B9B72FE-18C4-4577-BF90-08C3E7AC88FB}" destId="{B6090469-B858-4196-BA9B-5E96EE6394E7}" srcOrd="0" destOrd="0" presId="urn:microsoft.com/office/officeart/2005/8/layout/hierarchy1"/>
    <dgm:cxn modelId="{365620BA-9942-442E-9001-7298D2425F64}" type="presOf" srcId="{3DEF4608-9EFF-41D5-AE4B-85C5BE6589E3}" destId="{C08F524F-2339-4FAE-8C68-1690D3B3D0C4}" srcOrd="0" destOrd="0" presId="urn:microsoft.com/office/officeart/2005/8/layout/hierarchy1"/>
    <dgm:cxn modelId="{8F2122F0-E89C-4C69-9F9E-690A3E7D2FA5}" type="presOf" srcId="{4BEFCB49-DD7F-4EC0-A44C-B4576F30F859}" destId="{C0582FED-1C0A-4DA1-91A6-3962FDDBBA8C}" srcOrd="0" destOrd="0" presId="urn:microsoft.com/office/officeart/2005/8/layout/hierarchy1"/>
    <dgm:cxn modelId="{F9051771-B918-47C1-9F23-E09692CDBF46}" srcId="{D4E78CB8-8134-4F52-A190-A9E1D43B61CA}" destId="{2B32ADE6-5333-48C1-AF5D-59E1DCCDE823}" srcOrd="0" destOrd="0" parTransId="{9217A899-1FD2-4F7F-B6B2-5E6A6587B81A}" sibTransId="{99A63718-E0B2-427C-93AC-C20E99F4F141}"/>
    <dgm:cxn modelId="{A0EEAF51-A93B-4615-AC4F-757AB2D448B4}" srcId="{D4E78CB8-8134-4F52-A190-A9E1D43B61CA}" destId="{4BEFCB49-DD7F-4EC0-A44C-B4576F30F859}" srcOrd="3" destOrd="0" parTransId="{0AF2164D-D00C-4874-94B6-1EBD1D474AC5}" sibTransId="{7BD174CF-3E68-48C2-9D58-293AFCF56192}"/>
    <dgm:cxn modelId="{2F2B3F11-3EB5-4EA8-8CF5-4CF5E541C2AD}" type="presOf" srcId="{62186FE2-562F-4D59-BA2D-E4BA0E1B6C09}" destId="{F3B52B85-DBBB-4D17-886F-CEDB48AF098E}" srcOrd="0" destOrd="0" presId="urn:microsoft.com/office/officeart/2005/8/layout/hierarchy1"/>
    <dgm:cxn modelId="{98E32375-EA35-444E-86AE-3EF1F513B80F}" type="presOf" srcId="{FDE8D9D8-EFBF-4603-B07C-35024812B7E8}" destId="{8B1E0D27-0F69-492C-83AE-545D8645487F}" srcOrd="0" destOrd="0" presId="urn:microsoft.com/office/officeart/2005/8/layout/hierarchy1"/>
    <dgm:cxn modelId="{7296637C-7026-4097-952A-3E94563F48E6}" srcId="{9AE1D5FD-AAD5-4AD7-A073-30E15E668B2A}" destId="{4DCF1CA3-7AE9-4A68-A0C3-CA9A22214354}" srcOrd="2" destOrd="0" parTransId="{BB76A363-25A3-471B-8D4C-28E9BAB1D530}" sibTransId="{4BFB7A63-73F1-4A99-A4BF-C7DBCAD02D41}"/>
    <dgm:cxn modelId="{4E585787-02DB-4AFD-A7C5-EB80719F4F1C}" srcId="{4BEFCB49-DD7F-4EC0-A44C-B4576F30F859}" destId="{494D1207-DA02-4917-8A7E-1EEEA0EFED28}" srcOrd="1" destOrd="0" parTransId="{D3E7EC0B-018F-458C-9FB4-ED97E40BAA79}" sibTransId="{67465481-951B-4EDF-82A7-7CCF9C0FD7AB}"/>
    <dgm:cxn modelId="{6FCAC955-5FF7-4F8B-A429-1392271106B7}" type="presOf" srcId="{998CD7BF-E2EB-4CAE-9A0A-287023019143}" destId="{C1F4427C-0CB5-405B-8C35-41B65265FDCD}" srcOrd="0" destOrd="0" presId="urn:microsoft.com/office/officeart/2005/8/layout/hierarchy1"/>
    <dgm:cxn modelId="{24D90EC5-E531-4DAD-AD4F-7CE389CD15DE}" type="presOf" srcId="{494D1207-DA02-4917-8A7E-1EEEA0EFED28}" destId="{E2EDA1CF-40AA-41C6-839A-598AB7715DD2}" srcOrd="0" destOrd="0" presId="urn:microsoft.com/office/officeart/2005/8/layout/hierarchy1"/>
    <dgm:cxn modelId="{EDE45CC9-1DC5-4FFA-AB0E-2FEC44D7BD7C}" type="presOf" srcId="{4DCF1CA3-7AE9-4A68-A0C3-CA9A22214354}" destId="{B91A816B-933F-4410-BA32-ACCFFE9D3C27}" srcOrd="0" destOrd="0" presId="urn:microsoft.com/office/officeart/2005/8/layout/hierarchy1"/>
    <dgm:cxn modelId="{4B17AA62-E460-4979-B2C8-A0C788A9106A}" type="presOf" srcId="{9217A899-1FD2-4F7F-B6B2-5E6A6587B81A}" destId="{C8C8C8A3-B8D8-4930-80CE-E233FCF0046C}" srcOrd="0" destOrd="0" presId="urn:microsoft.com/office/officeart/2005/8/layout/hierarchy1"/>
    <dgm:cxn modelId="{EDC5ED46-F132-4ED8-A1AC-E801BC3AAF8F}" type="presOf" srcId="{AE8C869B-4615-43C5-96B4-42A8930ACCC4}" destId="{C1F13ADF-12F3-4781-BCA8-73AF86344ED6}" srcOrd="0" destOrd="0" presId="urn:microsoft.com/office/officeart/2005/8/layout/hierarchy1"/>
    <dgm:cxn modelId="{B67DECCB-4465-451E-897F-AAC6141C183E}" type="presOf" srcId="{D3E7EC0B-018F-458C-9FB4-ED97E40BAA79}" destId="{B59A5514-9D4B-40F2-86B5-10B6CB3442FE}" srcOrd="0" destOrd="0" presId="urn:microsoft.com/office/officeart/2005/8/layout/hierarchy1"/>
    <dgm:cxn modelId="{5D403EB0-D6BB-4D14-AB52-DEFD8AC32D3C}" type="presOf" srcId="{40E31BF4-FAC3-40FB-B20E-72B8EBCBAF7F}" destId="{61CF6499-B341-47CB-8290-14C7EB8EA1CB}" srcOrd="0" destOrd="0" presId="urn:microsoft.com/office/officeart/2005/8/layout/hierarchy1"/>
    <dgm:cxn modelId="{76941A0C-A3A6-4CB6-990E-69CD99ABF70A}" type="presParOf" srcId="{85BD7507-725C-4D5A-8CCA-2C1111834E99}" destId="{2B9BFFCF-B252-4F32-BC67-194832EF957C}" srcOrd="0" destOrd="0" presId="urn:microsoft.com/office/officeart/2005/8/layout/hierarchy1"/>
    <dgm:cxn modelId="{983C35D6-CF7C-4B45-9280-654B101D9410}" type="presParOf" srcId="{2B9BFFCF-B252-4F32-BC67-194832EF957C}" destId="{28C81897-8F08-482D-A2AD-2600EDA8A8FF}" srcOrd="0" destOrd="0" presId="urn:microsoft.com/office/officeart/2005/8/layout/hierarchy1"/>
    <dgm:cxn modelId="{EA09B48C-AE3D-4282-9E5B-8DE7A606C45D}" type="presParOf" srcId="{28C81897-8F08-482D-A2AD-2600EDA8A8FF}" destId="{7F5E508A-46E0-4755-BB25-03FB77A581B7}" srcOrd="0" destOrd="0" presId="urn:microsoft.com/office/officeart/2005/8/layout/hierarchy1"/>
    <dgm:cxn modelId="{2BF8D203-3CB3-46A5-B355-87BC3EB3DA3E}" type="presParOf" srcId="{28C81897-8F08-482D-A2AD-2600EDA8A8FF}" destId="{8E2DB9B2-E1B1-472A-A63A-185247793FC9}" srcOrd="1" destOrd="0" presId="urn:microsoft.com/office/officeart/2005/8/layout/hierarchy1"/>
    <dgm:cxn modelId="{8F84B29B-327A-446A-9D46-FFD2F13CCFA0}" type="presParOf" srcId="{2B9BFFCF-B252-4F32-BC67-194832EF957C}" destId="{C070057C-93C0-4492-82DA-69A6FDB84BE2}" srcOrd="1" destOrd="0" presId="urn:microsoft.com/office/officeart/2005/8/layout/hierarchy1"/>
    <dgm:cxn modelId="{1F366001-BF94-4357-B533-9D8EAD789799}" type="presParOf" srcId="{C070057C-93C0-4492-82DA-69A6FDB84BE2}" destId="{C8C8C8A3-B8D8-4930-80CE-E233FCF0046C}" srcOrd="0" destOrd="0" presId="urn:microsoft.com/office/officeart/2005/8/layout/hierarchy1"/>
    <dgm:cxn modelId="{9DC7B0BA-B603-4250-81C6-4E5D5AB11C69}" type="presParOf" srcId="{C070057C-93C0-4492-82DA-69A6FDB84BE2}" destId="{C73FC67E-5A4C-431B-A018-CB2B5FDEE5A7}" srcOrd="1" destOrd="0" presId="urn:microsoft.com/office/officeart/2005/8/layout/hierarchy1"/>
    <dgm:cxn modelId="{59D1879E-E336-422E-982F-6B2C8B352603}" type="presParOf" srcId="{C73FC67E-5A4C-431B-A018-CB2B5FDEE5A7}" destId="{66A6C1C6-A0A7-4A65-B892-BCB0715D3B1C}" srcOrd="0" destOrd="0" presId="urn:microsoft.com/office/officeart/2005/8/layout/hierarchy1"/>
    <dgm:cxn modelId="{7A9A4DF5-2A6E-4302-AA58-49C78C6F69F4}" type="presParOf" srcId="{66A6C1C6-A0A7-4A65-B892-BCB0715D3B1C}" destId="{950113E3-1227-4F3E-A5E3-B10A05A4A7A1}" srcOrd="0" destOrd="0" presId="urn:microsoft.com/office/officeart/2005/8/layout/hierarchy1"/>
    <dgm:cxn modelId="{565B0031-A5CD-4D9E-AC44-54645A47C131}" type="presParOf" srcId="{66A6C1C6-A0A7-4A65-B892-BCB0715D3B1C}" destId="{58D987E2-7AE0-47BF-9137-1B8F4F0D4187}" srcOrd="1" destOrd="0" presId="urn:microsoft.com/office/officeart/2005/8/layout/hierarchy1"/>
    <dgm:cxn modelId="{BC95BA45-65FC-47F7-B6BF-803F378D2C4B}" type="presParOf" srcId="{C73FC67E-5A4C-431B-A018-CB2B5FDEE5A7}" destId="{C767CFB7-413D-4F62-8F8C-3B6996AD8CA9}" srcOrd="1" destOrd="0" presId="urn:microsoft.com/office/officeart/2005/8/layout/hierarchy1"/>
    <dgm:cxn modelId="{6760133F-23E8-4A03-8DF7-5AC2CBCD5D29}" type="presParOf" srcId="{C767CFB7-413D-4F62-8F8C-3B6996AD8CA9}" destId="{AB07F9B4-6C8E-4ABA-B383-31A68E43ABDB}" srcOrd="0" destOrd="0" presId="urn:microsoft.com/office/officeart/2005/8/layout/hierarchy1"/>
    <dgm:cxn modelId="{F752A734-843D-4595-8324-95F8E244BFC6}" type="presParOf" srcId="{C767CFB7-413D-4F62-8F8C-3B6996AD8CA9}" destId="{81B343A1-4BD6-4871-956F-582F9509A6BB}" srcOrd="1" destOrd="0" presId="urn:microsoft.com/office/officeart/2005/8/layout/hierarchy1"/>
    <dgm:cxn modelId="{F7CD43DE-11EC-49EB-9D55-56AE7E139173}" type="presParOf" srcId="{81B343A1-4BD6-4871-956F-582F9509A6BB}" destId="{7DA55787-6F0A-4C7F-9D80-619A7C803A8A}" srcOrd="0" destOrd="0" presId="urn:microsoft.com/office/officeart/2005/8/layout/hierarchy1"/>
    <dgm:cxn modelId="{9D7E64C4-E2F9-4A96-8419-B6E49E7F7C51}" type="presParOf" srcId="{7DA55787-6F0A-4C7F-9D80-619A7C803A8A}" destId="{2CFD71E2-F679-473D-8C0C-166211FFAA40}" srcOrd="0" destOrd="0" presId="urn:microsoft.com/office/officeart/2005/8/layout/hierarchy1"/>
    <dgm:cxn modelId="{738A8038-4BCC-4613-AB92-91922EDD7B07}" type="presParOf" srcId="{7DA55787-6F0A-4C7F-9D80-619A7C803A8A}" destId="{59C588D5-46D5-49DA-807C-0D2AC6363CEB}" srcOrd="1" destOrd="0" presId="urn:microsoft.com/office/officeart/2005/8/layout/hierarchy1"/>
    <dgm:cxn modelId="{1A7A504C-2F6C-4118-B729-9F954019680D}" type="presParOf" srcId="{81B343A1-4BD6-4871-956F-582F9509A6BB}" destId="{3FE5C0E1-7E7B-4037-BE6D-10F63104BC4D}" srcOrd="1" destOrd="0" presId="urn:microsoft.com/office/officeart/2005/8/layout/hierarchy1"/>
    <dgm:cxn modelId="{9D03A465-2E29-40D7-89F2-13967636D253}" type="presParOf" srcId="{C767CFB7-413D-4F62-8F8C-3B6996AD8CA9}" destId="{8B1E0D27-0F69-492C-83AE-545D8645487F}" srcOrd="2" destOrd="0" presId="urn:microsoft.com/office/officeart/2005/8/layout/hierarchy1"/>
    <dgm:cxn modelId="{53F12C1C-79D1-4CB5-B068-F7EDE14B0682}" type="presParOf" srcId="{C767CFB7-413D-4F62-8F8C-3B6996AD8CA9}" destId="{1647E626-7ACB-4B52-821D-ED61B5DA190A}" srcOrd="3" destOrd="0" presId="urn:microsoft.com/office/officeart/2005/8/layout/hierarchy1"/>
    <dgm:cxn modelId="{9C6B201C-7F3B-4910-8736-C33DF0A780B6}" type="presParOf" srcId="{1647E626-7ACB-4B52-821D-ED61B5DA190A}" destId="{1B514A65-6F67-4EDC-91F7-B259461FBF17}" srcOrd="0" destOrd="0" presId="urn:microsoft.com/office/officeart/2005/8/layout/hierarchy1"/>
    <dgm:cxn modelId="{015EC376-280A-4A2A-B47B-2B04D42C7F94}" type="presParOf" srcId="{1B514A65-6F67-4EDC-91F7-B259461FBF17}" destId="{97A22AF6-28ED-47C9-939D-24605D2CA3D1}" srcOrd="0" destOrd="0" presId="urn:microsoft.com/office/officeart/2005/8/layout/hierarchy1"/>
    <dgm:cxn modelId="{79DEEEFD-2662-4041-9BBB-D763EB3FF125}" type="presParOf" srcId="{1B514A65-6F67-4EDC-91F7-B259461FBF17}" destId="{B6090469-B858-4196-BA9B-5E96EE6394E7}" srcOrd="1" destOrd="0" presId="urn:microsoft.com/office/officeart/2005/8/layout/hierarchy1"/>
    <dgm:cxn modelId="{DA3A9704-0726-40DD-AFA6-75F01330AD1E}" type="presParOf" srcId="{1647E626-7ACB-4B52-821D-ED61B5DA190A}" destId="{A893109D-47D9-41A7-BC42-61E4A4CDF680}" srcOrd="1" destOrd="0" presId="urn:microsoft.com/office/officeart/2005/8/layout/hierarchy1"/>
    <dgm:cxn modelId="{1DBA3F9D-A8E0-446A-81C9-D097200D6B1E}" type="presParOf" srcId="{C767CFB7-413D-4F62-8F8C-3B6996AD8CA9}" destId="{A62A47DE-D77E-4305-92AF-FBED7F3D7477}" srcOrd="4" destOrd="0" presId="urn:microsoft.com/office/officeart/2005/8/layout/hierarchy1"/>
    <dgm:cxn modelId="{45D45DA4-5BCF-4928-886E-001AB0841131}" type="presParOf" srcId="{C767CFB7-413D-4F62-8F8C-3B6996AD8CA9}" destId="{246EF25B-C92F-4160-81A6-6E0400F3AC34}" srcOrd="5" destOrd="0" presId="urn:microsoft.com/office/officeart/2005/8/layout/hierarchy1"/>
    <dgm:cxn modelId="{3CA2A8F5-692B-4D24-BFCE-F0DB3DE0D3C6}" type="presParOf" srcId="{246EF25B-C92F-4160-81A6-6E0400F3AC34}" destId="{527B346F-C853-4E07-B279-2C56E6C2951C}" srcOrd="0" destOrd="0" presId="urn:microsoft.com/office/officeart/2005/8/layout/hierarchy1"/>
    <dgm:cxn modelId="{23692B8C-750F-4BA7-AD79-C49A3BB8413D}" type="presParOf" srcId="{527B346F-C853-4E07-B279-2C56E6C2951C}" destId="{11F8474B-588F-4E91-B970-6B0B7B102D86}" srcOrd="0" destOrd="0" presId="urn:microsoft.com/office/officeart/2005/8/layout/hierarchy1"/>
    <dgm:cxn modelId="{832DBB2C-6429-4819-9D42-353591663E3C}" type="presParOf" srcId="{527B346F-C853-4E07-B279-2C56E6C2951C}" destId="{F3B52B85-DBBB-4D17-886F-CEDB48AF098E}" srcOrd="1" destOrd="0" presId="urn:microsoft.com/office/officeart/2005/8/layout/hierarchy1"/>
    <dgm:cxn modelId="{80232F2C-2AD8-4546-8432-4260E1CDA0EB}" type="presParOf" srcId="{246EF25B-C92F-4160-81A6-6E0400F3AC34}" destId="{7912CE9D-D2A1-409A-A7D7-2A2010EF61E9}" srcOrd="1" destOrd="0" presId="urn:microsoft.com/office/officeart/2005/8/layout/hierarchy1"/>
    <dgm:cxn modelId="{9E983543-CBB5-45CF-A5A5-605C6E65EE91}" type="presParOf" srcId="{C767CFB7-413D-4F62-8F8C-3B6996AD8CA9}" destId="{C08F524F-2339-4FAE-8C68-1690D3B3D0C4}" srcOrd="6" destOrd="0" presId="urn:microsoft.com/office/officeart/2005/8/layout/hierarchy1"/>
    <dgm:cxn modelId="{719A0F33-6C66-4067-A623-ED621EE144B9}" type="presParOf" srcId="{C767CFB7-413D-4F62-8F8C-3B6996AD8CA9}" destId="{1B41956E-C702-4F10-96E3-44B2409708D6}" srcOrd="7" destOrd="0" presId="urn:microsoft.com/office/officeart/2005/8/layout/hierarchy1"/>
    <dgm:cxn modelId="{20D4E81A-F9FB-4D5E-9A37-5B09A3B11A5B}" type="presParOf" srcId="{1B41956E-C702-4F10-96E3-44B2409708D6}" destId="{5B18F523-D449-4283-93AB-48D2F4E6C485}" srcOrd="0" destOrd="0" presId="urn:microsoft.com/office/officeart/2005/8/layout/hierarchy1"/>
    <dgm:cxn modelId="{A0536E48-FCFE-47D3-9387-24634CA7FE3E}" type="presParOf" srcId="{5B18F523-D449-4283-93AB-48D2F4E6C485}" destId="{93AE4E84-04C8-430D-93EA-1D1FC911DD86}" srcOrd="0" destOrd="0" presId="urn:microsoft.com/office/officeart/2005/8/layout/hierarchy1"/>
    <dgm:cxn modelId="{A7342005-28FB-48EB-8CA0-953F410F6EA6}" type="presParOf" srcId="{5B18F523-D449-4283-93AB-48D2F4E6C485}" destId="{7024548D-3D4D-4906-B712-38D10251D5A6}" srcOrd="1" destOrd="0" presId="urn:microsoft.com/office/officeart/2005/8/layout/hierarchy1"/>
    <dgm:cxn modelId="{2EF97DB8-1134-44F5-8E55-EC2AD4AD1D75}" type="presParOf" srcId="{1B41956E-C702-4F10-96E3-44B2409708D6}" destId="{4B130D47-EC37-4A7D-8F18-0685E1A1940A}" srcOrd="1" destOrd="0" presId="urn:microsoft.com/office/officeart/2005/8/layout/hierarchy1"/>
    <dgm:cxn modelId="{3617FC56-D6C4-4B68-8965-63E98572CC1A}" type="presParOf" srcId="{C070057C-93C0-4492-82DA-69A6FDB84BE2}" destId="{89C00861-D666-43AD-96B3-4326F8973621}" srcOrd="2" destOrd="0" presId="urn:microsoft.com/office/officeart/2005/8/layout/hierarchy1"/>
    <dgm:cxn modelId="{E6544B0D-D458-43BE-AE1E-806F19F5DA87}" type="presParOf" srcId="{C070057C-93C0-4492-82DA-69A6FDB84BE2}" destId="{45488985-26A9-444C-ADA2-C411216A23ED}" srcOrd="3" destOrd="0" presId="urn:microsoft.com/office/officeart/2005/8/layout/hierarchy1"/>
    <dgm:cxn modelId="{80344D52-0872-414B-8E25-958D04773D6F}" type="presParOf" srcId="{45488985-26A9-444C-ADA2-C411216A23ED}" destId="{782DFE26-1844-4164-8982-1E2C292DB023}" srcOrd="0" destOrd="0" presId="urn:microsoft.com/office/officeart/2005/8/layout/hierarchy1"/>
    <dgm:cxn modelId="{CEEE2817-AD9D-45BA-9243-F2F182334ABC}" type="presParOf" srcId="{782DFE26-1844-4164-8982-1E2C292DB023}" destId="{9F365847-5725-47F1-96BF-66516E618FC2}" srcOrd="0" destOrd="0" presId="urn:microsoft.com/office/officeart/2005/8/layout/hierarchy1"/>
    <dgm:cxn modelId="{2AE55CA8-41D2-474B-92FE-CDDC7C25B5C0}" type="presParOf" srcId="{782DFE26-1844-4164-8982-1E2C292DB023}" destId="{2E23E8C1-03AF-4FB4-A573-04F280C7E96C}" srcOrd="1" destOrd="0" presId="urn:microsoft.com/office/officeart/2005/8/layout/hierarchy1"/>
    <dgm:cxn modelId="{B1BB4B88-985B-4384-8779-DE3F97027CDE}" type="presParOf" srcId="{45488985-26A9-444C-ADA2-C411216A23ED}" destId="{AE21898F-E113-4AA7-B465-A0216B8CD928}" srcOrd="1" destOrd="0" presId="urn:microsoft.com/office/officeart/2005/8/layout/hierarchy1"/>
    <dgm:cxn modelId="{5C630E89-C1AB-4394-B93A-25A389A27AC3}" type="presParOf" srcId="{AE21898F-E113-4AA7-B465-A0216B8CD928}" destId="{C1F13ADF-12F3-4781-BCA8-73AF86344ED6}" srcOrd="0" destOrd="0" presId="urn:microsoft.com/office/officeart/2005/8/layout/hierarchy1"/>
    <dgm:cxn modelId="{1E0219F5-6EB7-402F-BB73-3F75E14457EF}" type="presParOf" srcId="{AE21898F-E113-4AA7-B465-A0216B8CD928}" destId="{26712D11-AE7E-450C-9294-30F3F41090B8}" srcOrd="1" destOrd="0" presId="urn:microsoft.com/office/officeart/2005/8/layout/hierarchy1"/>
    <dgm:cxn modelId="{7B255C06-A2A6-4C2F-90F5-49F011B8F5FD}" type="presParOf" srcId="{26712D11-AE7E-450C-9294-30F3F41090B8}" destId="{7C8A3A23-5ABE-40FC-94A8-19BC4AAA2CBA}" srcOrd="0" destOrd="0" presId="urn:microsoft.com/office/officeart/2005/8/layout/hierarchy1"/>
    <dgm:cxn modelId="{2D97E66E-47FE-489C-928B-F950461A51E7}" type="presParOf" srcId="{7C8A3A23-5ABE-40FC-94A8-19BC4AAA2CBA}" destId="{D15FFE5D-7F2D-4CB4-B947-ABC532ADE61F}" srcOrd="0" destOrd="0" presId="urn:microsoft.com/office/officeart/2005/8/layout/hierarchy1"/>
    <dgm:cxn modelId="{00639738-91B6-499D-B431-80FBB1CA9901}" type="presParOf" srcId="{7C8A3A23-5ABE-40FC-94A8-19BC4AAA2CBA}" destId="{BCC9D699-41F2-4EA6-815C-F633E1EC9166}" srcOrd="1" destOrd="0" presId="urn:microsoft.com/office/officeart/2005/8/layout/hierarchy1"/>
    <dgm:cxn modelId="{5C13B0D5-DBAC-4F0F-B1B8-103F05152AA8}" type="presParOf" srcId="{26712D11-AE7E-450C-9294-30F3F41090B8}" destId="{862A1BE5-8AC4-40CC-B9BC-EEB34B05AA6B}" srcOrd="1" destOrd="0" presId="urn:microsoft.com/office/officeart/2005/8/layout/hierarchy1"/>
    <dgm:cxn modelId="{0A2286F3-F3A9-43D9-801D-3C721AFA1159}" type="presParOf" srcId="{C070057C-93C0-4492-82DA-69A6FDB84BE2}" destId="{351FF03D-C26A-42E5-A751-CBB8E707C888}" srcOrd="4" destOrd="0" presId="urn:microsoft.com/office/officeart/2005/8/layout/hierarchy1"/>
    <dgm:cxn modelId="{D9C9001B-5167-41F9-B2FA-2F347F8CD7AB}" type="presParOf" srcId="{C070057C-93C0-4492-82DA-69A6FDB84BE2}" destId="{A184E442-D18D-4475-B134-EBB908D103DA}" srcOrd="5" destOrd="0" presId="urn:microsoft.com/office/officeart/2005/8/layout/hierarchy1"/>
    <dgm:cxn modelId="{17FD882F-AB4C-4BE0-9692-0BFAC7005974}" type="presParOf" srcId="{A184E442-D18D-4475-B134-EBB908D103DA}" destId="{43D34357-91BC-43D7-901E-26DC8D04CDE0}" srcOrd="0" destOrd="0" presId="urn:microsoft.com/office/officeart/2005/8/layout/hierarchy1"/>
    <dgm:cxn modelId="{3E0A9B59-6473-4270-BAF8-1766C309F7DE}" type="presParOf" srcId="{43D34357-91BC-43D7-901E-26DC8D04CDE0}" destId="{072AAB1F-7387-4D7F-9754-32DC0161451C}" srcOrd="0" destOrd="0" presId="urn:microsoft.com/office/officeart/2005/8/layout/hierarchy1"/>
    <dgm:cxn modelId="{AB17DD1A-5ECF-421F-81FF-EB545A458DB8}" type="presParOf" srcId="{43D34357-91BC-43D7-901E-26DC8D04CDE0}" destId="{D73240D2-2F2F-4389-A02C-7777A9CCF9F4}" srcOrd="1" destOrd="0" presId="urn:microsoft.com/office/officeart/2005/8/layout/hierarchy1"/>
    <dgm:cxn modelId="{2DB233EB-F306-410D-B8C2-47EAB5CD00FC}" type="presParOf" srcId="{A184E442-D18D-4475-B134-EBB908D103DA}" destId="{7C1C04E6-4270-454F-9545-3B05245DB451}" srcOrd="1" destOrd="0" presId="urn:microsoft.com/office/officeart/2005/8/layout/hierarchy1"/>
    <dgm:cxn modelId="{3C4CDA7D-AC00-458F-9726-DDDD98B39D9A}" type="presParOf" srcId="{7C1C04E6-4270-454F-9545-3B05245DB451}" destId="{25802EEF-D425-4E59-B32E-53D7BD341341}" srcOrd="0" destOrd="0" presId="urn:microsoft.com/office/officeart/2005/8/layout/hierarchy1"/>
    <dgm:cxn modelId="{8D66946F-CC49-438A-8CEE-B618C94E3DCA}" type="presParOf" srcId="{7C1C04E6-4270-454F-9545-3B05245DB451}" destId="{87CCA81E-0DB0-4134-90FE-D518A4CA46EC}" srcOrd="1" destOrd="0" presId="urn:microsoft.com/office/officeart/2005/8/layout/hierarchy1"/>
    <dgm:cxn modelId="{761F77FD-799F-412C-8BBD-F7BB72F5469C}" type="presParOf" srcId="{87CCA81E-0DB0-4134-90FE-D518A4CA46EC}" destId="{0D4821E7-4F16-4402-9091-D6CACC57F10C}" srcOrd="0" destOrd="0" presId="urn:microsoft.com/office/officeart/2005/8/layout/hierarchy1"/>
    <dgm:cxn modelId="{DA637B02-1691-4956-A05C-0BD0BECD4039}" type="presParOf" srcId="{0D4821E7-4F16-4402-9091-D6CACC57F10C}" destId="{A2275889-522A-4B9F-8D18-7BBD61435741}" srcOrd="0" destOrd="0" presId="urn:microsoft.com/office/officeart/2005/8/layout/hierarchy1"/>
    <dgm:cxn modelId="{2F529E3D-A966-4185-BE1B-A7E7D9EC3EDA}" type="presParOf" srcId="{0D4821E7-4F16-4402-9091-D6CACC57F10C}" destId="{85D859E3-8B25-40A9-A1B2-1A7C82A0B762}" srcOrd="1" destOrd="0" presId="urn:microsoft.com/office/officeart/2005/8/layout/hierarchy1"/>
    <dgm:cxn modelId="{91C842B0-8287-45DF-8CCF-EEEBBC204EE7}" type="presParOf" srcId="{87CCA81E-0DB0-4134-90FE-D518A4CA46EC}" destId="{30D9E98F-2ECD-43BF-A554-9DD393488EA4}" srcOrd="1" destOrd="0" presId="urn:microsoft.com/office/officeart/2005/8/layout/hierarchy1"/>
    <dgm:cxn modelId="{65028175-69C2-4869-90B8-54615B7FC515}" type="presParOf" srcId="{C070057C-93C0-4492-82DA-69A6FDB84BE2}" destId="{69601135-743E-4A74-B4CA-9E088F815BA9}" srcOrd="6" destOrd="0" presId="urn:microsoft.com/office/officeart/2005/8/layout/hierarchy1"/>
    <dgm:cxn modelId="{7EC9F992-B10A-4AAE-A1AC-8BB9223CE8EC}" type="presParOf" srcId="{C070057C-93C0-4492-82DA-69A6FDB84BE2}" destId="{7266B9AA-542A-4086-9DB4-5E3F0A1A7828}" srcOrd="7" destOrd="0" presId="urn:microsoft.com/office/officeart/2005/8/layout/hierarchy1"/>
    <dgm:cxn modelId="{04101CCB-D966-4638-A5FE-2ABAFA425591}" type="presParOf" srcId="{7266B9AA-542A-4086-9DB4-5E3F0A1A7828}" destId="{FEE09A81-CA25-490A-B1C1-6DC92B3BEF76}" srcOrd="0" destOrd="0" presId="urn:microsoft.com/office/officeart/2005/8/layout/hierarchy1"/>
    <dgm:cxn modelId="{87FBA650-B4F8-4B70-9899-645E8A12F0D5}" type="presParOf" srcId="{FEE09A81-CA25-490A-B1C1-6DC92B3BEF76}" destId="{53D89BE3-7E0A-4F27-82B1-48B18620A977}" srcOrd="0" destOrd="0" presId="urn:microsoft.com/office/officeart/2005/8/layout/hierarchy1"/>
    <dgm:cxn modelId="{ECE0BE94-4F4E-40C5-A935-A03873BB1C33}" type="presParOf" srcId="{FEE09A81-CA25-490A-B1C1-6DC92B3BEF76}" destId="{C0582FED-1C0A-4DA1-91A6-3962FDDBBA8C}" srcOrd="1" destOrd="0" presId="urn:microsoft.com/office/officeart/2005/8/layout/hierarchy1"/>
    <dgm:cxn modelId="{B59391A9-4731-407A-A583-7799BCC61EAC}" type="presParOf" srcId="{7266B9AA-542A-4086-9DB4-5E3F0A1A7828}" destId="{F780FA22-CF65-4860-AFE3-65332DC5087C}" srcOrd="1" destOrd="0" presId="urn:microsoft.com/office/officeart/2005/8/layout/hierarchy1"/>
    <dgm:cxn modelId="{6A8F7C6B-384E-4C4E-AD0E-616B533E098F}" type="presParOf" srcId="{F780FA22-CF65-4860-AFE3-65332DC5087C}" destId="{74F90B1F-CC37-4329-B017-0CB0DD31D19A}" srcOrd="0" destOrd="0" presId="urn:microsoft.com/office/officeart/2005/8/layout/hierarchy1"/>
    <dgm:cxn modelId="{7F6E2819-10AA-4418-A514-D7FDD01210A7}" type="presParOf" srcId="{F780FA22-CF65-4860-AFE3-65332DC5087C}" destId="{B0CA0159-9A92-41F7-8C2E-E08E2473E065}" srcOrd="1" destOrd="0" presId="urn:microsoft.com/office/officeart/2005/8/layout/hierarchy1"/>
    <dgm:cxn modelId="{9A5CFE7F-F00B-46C0-81CA-881E7829A3A8}" type="presParOf" srcId="{B0CA0159-9A92-41F7-8C2E-E08E2473E065}" destId="{39675062-1B84-4227-AE89-ABBD0FC716C8}" srcOrd="0" destOrd="0" presId="urn:microsoft.com/office/officeart/2005/8/layout/hierarchy1"/>
    <dgm:cxn modelId="{641B842C-D290-42BD-A13C-CC3C6A797F57}" type="presParOf" srcId="{39675062-1B84-4227-AE89-ABBD0FC716C8}" destId="{FE930E88-6FEC-48F0-AC39-AE48DF1C523A}" srcOrd="0" destOrd="0" presId="urn:microsoft.com/office/officeart/2005/8/layout/hierarchy1"/>
    <dgm:cxn modelId="{03281E6A-5E57-44E6-B248-ECE71BADE734}" type="presParOf" srcId="{39675062-1B84-4227-AE89-ABBD0FC716C8}" destId="{B659BD2E-2FBB-4FBE-B061-A420DFBFD71E}" srcOrd="1" destOrd="0" presId="urn:microsoft.com/office/officeart/2005/8/layout/hierarchy1"/>
    <dgm:cxn modelId="{AA2676FA-D32B-431F-9E56-7C9D554820AE}" type="presParOf" srcId="{B0CA0159-9A92-41F7-8C2E-E08E2473E065}" destId="{EE296128-E399-4DAD-B3F4-A9E86D6C299A}" srcOrd="1" destOrd="0" presId="urn:microsoft.com/office/officeart/2005/8/layout/hierarchy1"/>
    <dgm:cxn modelId="{7FCB65C2-056D-4788-A62E-C102720C2AF9}" type="presParOf" srcId="{F780FA22-CF65-4860-AFE3-65332DC5087C}" destId="{B59A5514-9D4B-40F2-86B5-10B6CB3442FE}" srcOrd="2" destOrd="0" presId="urn:microsoft.com/office/officeart/2005/8/layout/hierarchy1"/>
    <dgm:cxn modelId="{8B5BCAD0-BBB4-4E00-A678-890AC2B201CC}" type="presParOf" srcId="{F780FA22-CF65-4860-AFE3-65332DC5087C}" destId="{D5F64B5B-4FE0-4B67-9817-2634F691C936}" srcOrd="3" destOrd="0" presId="urn:microsoft.com/office/officeart/2005/8/layout/hierarchy1"/>
    <dgm:cxn modelId="{242C2D67-AC27-46AA-94E9-D369B9CB7654}" type="presParOf" srcId="{D5F64B5B-4FE0-4B67-9817-2634F691C936}" destId="{D3C38537-EDEE-4E19-8B5F-F11E44B50A40}" srcOrd="0" destOrd="0" presId="urn:microsoft.com/office/officeart/2005/8/layout/hierarchy1"/>
    <dgm:cxn modelId="{377DD2A4-BCB3-4C3C-A6C1-506C6D56741B}" type="presParOf" srcId="{D3C38537-EDEE-4E19-8B5F-F11E44B50A40}" destId="{9E4F8BDB-51FC-4F64-8771-C9B33C5F7C90}" srcOrd="0" destOrd="0" presId="urn:microsoft.com/office/officeart/2005/8/layout/hierarchy1"/>
    <dgm:cxn modelId="{B4BB3160-C7D9-4EFE-89DA-ABD6E23BC5B0}" type="presParOf" srcId="{D3C38537-EDEE-4E19-8B5F-F11E44B50A40}" destId="{E2EDA1CF-40AA-41C6-839A-598AB7715DD2}" srcOrd="1" destOrd="0" presId="urn:microsoft.com/office/officeart/2005/8/layout/hierarchy1"/>
    <dgm:cxn modelId="{E01817D1-3750-4575-B2AA-772DD33AF98C}" type="presParOf" srcId="{D5F64B5B-4FE0-4B67-9817-2634F691C936}" destId="{66D6A105-E04D-4D91-9C40-41042D89E365}" srcOrd="1" destOrd="0" presId="urn:microsoft.com/office/officeart/2005/8/layout/hierarchy1"/>
    <dgm:cxn modelId="{392E06C8-3931-46D9-9F1F-63B8C39010D6}" type="presParOf" srcId="{F780FA22-CF65-4860-AFE3-65332DC5087C}" destId="{49321955-E538-49BB-8116-DE673AC7CC80}" srcOrd="4" destOrd="0" presId="urn:microsoft.com/office/officeart/2005/8/layout/hierarchy1"/>
    <dgm:cxn modelId="{FBB520BA-6C60-4E3D-804C-4B244824D493}" type="presParOf" srcId="{F780FA22-CF65-4860-AFE3-65332DC5087C}" destId="{EDDE9456-2B3B-4E7D-BEE5-A3CDAD07B97B}" srcOrd="5" destOrd="0" presId="urn:microsoft.com/office/officeart/2005/8/layout/hierarchy1"/>
    <dgm:cxn modelId="{3C285692-51A7-449A-989B-44B5E831560E}" type="presParOf" srcId="{EDDE9456-2B3B-4E7D-BEE5-A3CDAD07B97B}" destId="{B3EF96FD-A46C-4182-BEA8-09DA81BFABCC}" srcOrd="0" destOrd="0" presId="urn:microsoft.com/office/officeart/2005/8/layout/hierarchy1"/>
    <dgm:cxn modelId="{75B1BEB9-E443-4607-8412-430734E7904F}" type="presParOf" srcId="{B3EF96FD-A46C-4182-BEA8-09DA81BFABCC}" destId="{150C9A3D-CD10-47DD-A563-85A156DED3A1}" srcOrd="0" destOrd="0" presId="urn:microsoft.com/office/officeart/2005/8/layout/hierarchy1"/>
    <dgm:cxn modelId="{8221574D-FC0E-41EC-BD50-FBEFF20826E1}" type="presParOf" srcId="{B3EF96FD-A46C-4182-BEA8-09DA81BFABCC}" destId="{469B78D7-200B-4546-8762-9573C29C080F}" srcOrd="1" destOrd="0" presId="urn:microsoft.com/office/officeart/2005/8/layout/hierarchy1"/>
    <dgm:cxn modelId="{424A71F4-EEC2-4FA2-B32C-D92A9D4F0A25}" type="presParOf" srcId="{EDDE9456-2B3B-4E7D-BEE5-A3CDAD07B97B}" destId="{54DF0322-1825-4255-9182-B50DF8B5F8D4}" srcOrd="1" destOrd="0" presId="urn:microsoft.com/office/officeart/2005/8/layout/hierarchy1"/>
    <dgm:cxn modelId="{7771DA6C-DC37-4D96-ABB0-80BD462495B6}" type="presParOf" srcId="{F780FA22-CF65-4860-AFE3-65332DC5087C}" destId="{DD8A8C3C-770B-4BF4-AD29-6187B7FDEEE7}" srcOrd="6" destOrd="0" presId="urn:microsoft.com/office/officeart/2005/8/layout/hierarchy1"/>
    <dgm:cxn modelId="{43E3B22A-F48F-4348-8137-633FB3B585CE}" type="presParOf" srcId="{F780FA22-CF65-4860-AFE3-65332DC5087C}" destId="{5E898F61-7291-4F60-9B3F-4F5EE7EDA55C}" srcOrd="7" destOrd="0" presId="urn:microsoft.com/office/officeart/2005/8/layout/hierarchy1"/>
    <dgm:cxn modelId="{7E659DCB-08C7-459B-BB47-5707CC2B610C}" type="presParOf" srcId="{5E898F61-7291-4F60-9B3F-4F5EE7EDA55C}" destId="{5EF9D2CC-486F-40FF-8A9C-AB83ADE12D8C}" srcOrd="0" destOrd="0" presId="urn:microsoft.com/office/officeart/2005/8/layout/hierarchy1"/>
    <dgm:cxn modelId="{72AC405B-2303-4A5E-B60D-30D758620B0A}" type="presParOf" srcId="{5EF9D2CC-486F-40FF-8A9C-AB83ADE12D8C}" destId="{8B3F57FE-036F-4F4E-B326-3FF165D4D130}" srcOrd="0" destOrd="0" presId="urn:microsoft.com/office/officeart/2005/8/layout/hierarchy1"/>
    <dgm:cxn modelId="{B63C76B3-275C-488C-A8E2-5C080A018857}" type="presParOf" srcId="{5EF9D2CC-486F-40FF-8A9C-AB83ADE12D8C}" destId="{EE07A72E-915B-432D-B413-D3C9233B917F}" srcOrd="1" destOrd="0" presId="urn:microsoft.com/office/officeart/2005/8/layout/hierarchy1"/>
    <dgm:cxn modelId="{6229222D-D7C0-45F3-B02F-967C1A9B001A}" type="presParOf" srcId="{5E898F61-7291-4F60-9B3F-4F5EE7EDA55C}" destId="{DEED6B58-5690-411A-A83C-19B41D2244F1}" srcOrd="1" destOrd="0" presId="urn:microsoft.com/office/officeart/2005/8/layout/hierarchy1"/>
    <dgm:cxn modelId="{019FE245-9CAC-43E3-9CB7-567F34261799}" type="presParOf" srcId="{C070057C-93C0-4492-82DA-69A6FDB84BE2}" destId="{61CF6499-B341-47CB-8290-14C7EB8EA1CB}" srcOrd="8" destOrd="0" presId="urn:microsoft.com/office/officeart/2005/8/layout/hierarchy1"/>
    <dgm:cxn modelId="{3885DFC2-0E0B-4A5E-A003-CD6739A90899}" type="presParOf" srcId="{C070057C-93C0-4492-82DA-69A6FDB84BE2}" destId="{654DE399-CB46-4490-8BCD-FF21169D7FD5}" srcOrd="9" destOrd="0" presId="urn:microsoft.com/office/officeart/2005/8/layout/hierarchy1"/>
    <dgm:cxn modelId="{477061BF-F3E4-496A-8D13-A5511DE366A6}" type="presParOf" srcId="{654DE399-CB46-4490-8BCD-FF21169D7FD5}" destId="{D038F0E9-425F-4366-87B8-B51AAD9D5372}" srcOrd="0" destOrd="0" presId="urn:microsoft.com/office/officeart/2005/8/layout/hierarchy1"/>
    <dgm:cxn modelId="{4E45CB0F-DF3B-495C-82DE-83F7AAAEF44D}" type="presParOf" srcId="{D038F0E9-425F-4366-87B8-B51AAD9D5372}" destId="{EDE8F153-F4EE-4295-830A-403F29ADE08C}" srcOrd="0" destOrd="0" presId="urn:microsoft.com/office/officeart/2005/8/layout/hierarchy1"/>
    <dgm:cxn modelId="{86F3DE2A-9F07-4A59-8ACA-B5BCF410E93F}" type="presParOf" srcId="{D038F0E9-425F-4366-87B8-B51AAD9D5372}" destId="{53848B82-7171-4FD5-A272-B6EF38A9DF47}" srcOrd="1" destOrd="0" presId="urn:microsoft.com/office/officeart/2005/8/layout/hierarchy1"/>
    <dgm:cxn modelId="{61C00261-6940-4D3B-B19C-50D5725778DC}" type="presParOf" srcId="{654DE399-CB46-4490-8BCD-FF21169D7FD5}" destId="{DE689D06-B64D-49A1-8CD0-C69E6C5D7DF9}" srcOrd="1" destOrd="0" presId="urn:microsoft.com/office/officeart/2005/8/layout/hierarchy1"/>
    <dgm:cxn modelId="{8C89D070-0101-43D4-9942-1D606B0EB13C}" type="presParOf" srcId="{DE689D06-B64D-49A1-8CD0-C69E6C5D7DF9}" destId="{A3E790B8-878C-4DAF-925F-D8D65941FCDE}" srcOrd="0" destOrd="0" presId="urn:microsoft.com/office/officeart/2005/8/layout/hierarchy1"/>
    <dgm:cxn modelId="{1ABEB061-1E04-4EEE-A289-C1B3F17ED529}" type="presParOf" srcId="{DE689D06-B64D-49A1-8CD0-C69E6C5D7DF9}" destId="{92B6DDF7-972C-4881-B77B-D590300AE5B6}" srcOrd="1" destOrd="0" presId="urn:microsoft.com/office/officeart/2005/8/layout/hierarchy1"/>
    <dgm:cxn modelId="{0D92C791-03C4-4FA5-A1B0-4506B5DE7C01}" type="presParOf" srcId="{92B6DDF7-972C-4881-B77B-D590300AE5B6}" destId="{947926A7-7B99-4684-9CC9-8CD5179CA93C}" srcOrd="0" destOrd="0" presId="urn:microsoft.com/office/officeart/2005/8/layout/hierarchy1"/>
    <dgm:cxn modelId="{AA3B761D-AF50-4185-BA6E-5CEE21DD9837}" type="presParOf" srcId="{947926A7-7B99-4684-9CC9-8CD5179CA93C}" destId="{B4822F4D-72C7-4745-A55D-F97DDEEA0E20}" srcOrd="0" destOrd="0" presId="urn:microsoft.com/office/officeart/2005/8/layout/hierarchy1"/>
    <dgm:cxn modelId="{E2011D0B-9E35-41F6-A1F2-9A790638E59A}" type="presParOf" srcId="{947926A7-7B99-4684-9CC9-8CD5179CA93C}" destId="{853A1273-A1A4-4654-9F85-04E880DEFF6A}" srcOrd="1" destOrd="0" presId="urn:microsoft.com/office/officeart/2005/8/layout/hierarchy1"/>
    <dgm:cxn modelId="{C772FFFC-B947-45EC-AB35-53A01CC4A4BD}" type="presParOf" srcId="{92B6DDF7-972C-4881-B77B-D590300AE5B6}" destId="{74CB49D0-120A-4B3E-A283-D0A8931FDA6C}" srcOrd="1" destOrd="0" presId="urn:microsoft.com/office/officeart/2005/8/layout/hierarchy1"/>
    <dgm:cxn modelId="{FBAA23AE-4580-4FA6-B2B8-D36E8B5AF54E}" type="presParOf" srcId="{DE689D06-B64D-49A1-8CD0-C69E6C5D7DF9}" destId="{74D5CE38-79EC-4A1C-9DEE-B79953ED53BA}" srcOrd="2" destOrd="0" presId="urn:microsoft.com/office/officeart/2005/8/layout/hierarchy1"/>
    <dgm:cxn modelId="{ADCA9130-DD52-4B67-A494-CA0BCECCE2CE}" type="presParOf" srcId="{DE689D06-B64D-49A1-8CD0-C69E6C5D7DF9}" destId="{EB4953D6-ABE5-44E5-A0EB-CD7EBF6805AA}" srcOrd="3" destOrd="0" presId="urn:microsoft.com/office/officeart/2005/8/layout/hierarchy1"/>
    <dgm:cxn modelId="{836EB4BE-479B-4036-A6B6-1973018DE704}" type="presParOf" srcId="{EB4953D6-ABE5-44E5-A0EB-CD7EBF6805AA}" destId="{56905C62-9AEE-4403-AD96-F2AFEC3324FB}" srcOrd="0" destOrd="0" presId="urn:microsoft.com/office/officeart/2005/8/layout/hierarchy1"/>
    <dgm:cxn modelId="{A23944A4-1AD5-45C4-80D6-9C1CBAC0670F}" type="presParOf" srcId="{56905C62-9AEE-4403-AD96-F2AFEC3324FB}" destId="{9D07FC87-35D9-4F1D-A25E-9E2966DEFD7D}" srcOrd="0" destOrd="0" presId="urn:microsoft.com/office/officeart/2005/8/layout/hierarchy1"/>
    <dgm:cxn modelId="{69D32A10-36FE-4B4E-9341-235D61FA4CA7}" type="presParOf" srcId="{56905C62-9AEE-4403-AD96-F2AFEC3324FB}" destId="{C1F4427C-0CB5-405B-8C35-41B65265FDCD}" srcOrd="1" destOrd="0" presId="urn:microsoft.com/office/officeart/2005/8/layout/hierarchy1"/>
    <dgm:cxn modelId="{14AF92DD-812B-4ADF-A79A-D8C95BE40887}" type="presParOf" srcId="{EB4953D6-ABE5-44E5-A0EB-CD7EBF6805AA}" destId="{1390D177-3160-4C65-B4D0-DB9416A01180}" srcOrd="1" destOrd="0" presId="urn:microsoft.com/office/officeart/2005/8/layout/hierarchy1"/>
    <dgm:cxn modelId="{3BF90CCD-77A3-4687-AD01-14CE35A744D9}" type="presParOf" srcId="{DE689D06-B64D-49A1-8CD0-C69E6C5D7DF9}" destId="{4814466C-5E1A-4C74-B151-5E357659A820}" srcOrd="4" destOrd="0" presId="urn:microsoft.com/office/officeart/2005/8/layout/hierarchy1"/>
    <dgm:cxn modelId="{8725843E-02B8-4D56-BA57-259434FF779F}" type="presParOf" srcId="{DE689D06-B64D-49A1-8CD0-C69E6C5D7DF9}" destId="{72F9563C-00CC-48FC-9A02-EC1293F89833}" srcOrd="5" destOrd="0" presId="urn:microsoft.com/office/officeart/2005/8/layout/hierarchy1"/>
    <dgm:cxn modelId="{CC0EB728-39FA-4997-B02D-A333C6D2DEB1}" type="presParOf" srcId="{72F9563C-00CC-48FC-9A02-EC1293F89833}" destId="{F7ABDFDF-C38B-4E6F-813E-7257063168AF}" srcOrd="0" destOrd="0" presId="urn:microsoft.com/office/officeart/2005/8/layout/hierarchy1"/>
    <dgm:cxn modelId="{05FA8ADE-6797-4C64-A391-B04F50C65C2C}" type="presParOf" srcId="{F7ABDFDF-C38B-4E6F-813E-7257063168AF}" destId="{F705B1C2-F5E8-4D8A-A782-F3E006DAB070}" srcOrd="0" destOrd="0" presId="urn:microsoft.com/office/officeart/2005/8/layout/hierarchy1"/>
    <dgm:cxn modelId="{DB93E0CA-6011-4BD6-8511-DBB85407F1E7}" type="presParOf" srcId="{F7ABDFDF-C38B-4E6F-813E-7257063168AF}" destId="{B91A816B-933F-4410-BA32-ACCFFE9D3C27}" srcOrd="1" destOrd="0" presId="urn:microsoft.com/office/officeart/2005/8/layout/hierarchy1"/>
    <dgm:cxn modelId="{8360BBA1-6687-43ED-98B6-7C85E459C83D}" type="presParOf" srcId="{72F9563C-00CC-48FC-9A02-EC1293F89833}" destId="{9DF75E97-040E-4D0E-8D3B-AB3DBE6408BC}" srcOrd="1" destOrd="0" presId="urn:microsoft.com/office/officeart/2005/8/layout/hierarchy1"/>
  </dgm:cxnLst>
  <dgm:bg/>
  <dgm:whole>
    <a:ln>
      <a:solidFill>
        <a:srgbClr val="F56D8D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7F3934-A912-4C39-AC21-4A189A89B617}">
      <dsp:nvSpPr>
        <dsp:cNvPr id="0" name=""/>
        <dsp:cNvSpPr/>
      </dsp:nvSpPr>
      <dsp:spPr>
        <a:xfrm rot="10800000">
          <a:off x="1328684" y="1008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Интегрированное занятие</a:t>
          </a:r>
          <a:endParaRPr lang="ru-RU" sz="2000" kern="1200" dirty="0"/>
        </a:p>
      </dsp:txBody>
      <dsp:txXfrm rot="10800000">
        <a:off x="1328684" y="1008"/>
        <a:ext cx="4845639" cy="432664"/>
      </dsp:txXfrm>
    </dsp:sp>
    <dsp:sp modelId="{5920FF61-0486-4668-94FD-95A09E62D1D8}">
      <dsp:nvSpPr>
        <dsp:cNvPr id="0" name=""/>
        <dsp:cNvSpPr/>
      </dsp:nvSpPr>
      <dsp:spPr>
        <a:xfrm>
          <a:off x="1139480" y="0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55A8182-8331-4852-A2A3-D2F9A6AD2BDD}">
      <dsp:nvSpPr>
        <dsp:cNvPr id="0" name=""/>
        <dsp:cNvSpPr/>
      </dsp:nvSpPr>
      <dsp:spPr>
        <a:xfrm rot="10800000">
          <a:off x="1328684" y="562825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Занятие-постановка</a:t>
          </a:r>
          <a:endParaRPr lang="ru-RU" sz="2000" kern="1200" dirty="0"/>
        </a:p>
      </dsp:txBody>
      <dsp:txXfrm rot="10800000">
        <a:off x="1328684" y="562825"/>
        <a:ext cx="4845639" cy="432664"/>
      </dsp:txXfrm>
    </dsp:sp>
    <dsp:sp modelId="{3E56F5CD-C474-48ED-8377-F4F14DCEC2B2}">
      <dsp:nvSpPr>
        <dsp:cNvPr id="0" name=""/>
        <dsp:cNvSpPr/>
      </dsp:nvSpPr>
      <dsp:spPr>
        <a:xfrm>
          <a:off x="1112352" y="562825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2505E54-4254-461B-A842-F006AA20779B}">
      <dsp:nvSpPr>
        <dsp:cNvPr id="0" name=""/>
        <dsp:cNvSpPr/>
      </dsp:nvSpPr>
      <dsp:spPr>
        <a:xfrm rot="10800000">
          <a:off x="1328684" y="1124643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Дискуссия</a:t>
          </a:r>
          <a:endParaRPr lang="ru-RU" sz="2000" kern="1200" dirty="0"/>
        </a:p>
      </dsp:txBody>
      <dsp:txXfrm rot="10800000">
        <a:off x="1328684" y="1124643"/>
        <a:ext cx="4845639" cy="432664"/>
      </dsp:txXfrm>
    </dsp:sp>
    <dsp:sp modelId="{0035E83D-E4A2-4ED5-B549-6DE273962884}">
      <dsp:nvSpPr>
        <dsp:cNvPr id="0" name=""/>
        <dsp:cNvSpPr/>
      </dsp:nvSpPr>
      <dsp:spPr>
        <a:xfrm>
          <a:off x="1112352" y="1124643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2CB8725-E245-42A0-BC34-4D0E977861CB}">
      <dsp:nvSpPr>
        <dsp:cNvPr id="0" name=""/>
        <dsp:cNvSpPr/>
      </dsp:nvSpPr>
      <dsp:spPr>
        <a:xfrm rot="10800000">
          <a:off x="1328684" y="1686461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Занятие-игра</a:t>
          </a:r>
          <a:endParaRPr lang="ru-RU" sz="2000" kern="1200" dirty="0"/>
        </a:p>
      </dsp:txBody>
      <dsp:txXfrm rot="10800000">
        <a:off x="1328684" y="1686461"/>
        <a:ext cx="4845639" cy="432664"/>
      </dsp:txXfrm>
    </dsp:sp>
    <dsp:sp modelId="{3B8D5765-400A-4685-9D8D-5A47C6B4E031}">
      <dsp:nvSpPr>
        <dsp:cNvPr id="0" name=""/>
        <dsp:cNvSpPr/>
      </dsp:nvSpPr>
      <dsp:spPr>
        <a:xfrm>
          <a:off x="1112352" y="1686461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3CC6BA4-AD2A-4534-99EA-C254988EFA2E}">
      <dsp:nvSpPr>
        <dsp:cNvPr id="0" name=""/>
        <dsp:cNvSpPr/>
      </dsp:nvSpPr>
      <dsp:spPr>
        <a:xfrm rot="10800000">
          <a:off x="1328684" y="2248278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Занятие-путешествие</a:t>
          </a:r>
          <a:endParaRPr lang="ru-RU" sz="2000" kern="1200" dirty="0"/>
        </a:p>
      </dsp:txBody>
      <dsp:txXfrm rot="10800000">
        <a:off x="1328684" y="2248278"/>
        <a:ext cx="4845639" cy="432664"/>
      </dsp:txXfrm>
    </dsp:sp>
    <dsp:sp modelId="{64B9BC22-A8AC-4682-872A-4852B67171FA}">
      <dsp:nvSpPr>
        <dsp:cNvPr id="0" name=""/>
        <dsp:cNvSpPr/>
      </dsp:nvSpPr>
      <dsp:spPr>
        <a:xfrm>
          <a:off x="1112352" y="2248278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AF61F0-FD75-4B3A-BB97-23DB8F5EEDD8}">
      <dsp:nvSpPr>
        <dsp:cNvPr id="0" name=""/>
        <dsp:cNvSpPr/>
      </dsp:nvSpPr>
      <dsp:spPr>
        <a:xfrm rot="10800000">
          <a:off x="1328684" y="2810096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Отчетный концерт</a:t>
          </a:r>
          <a:endParaRPr lang="ru-RU" sz="2000" kern="1200" dirty="0"/>
        </a:p>
      </dsp:txBody>
      <dsp:txXfrm rot="10800000">
        <a:off x="1328684" y="2810096"/>
        <a:ext cx="4845639" cy="432664"/>
      </dsp:txXfrm>
    </dsp:sp>
    <dsp:sp modelId="{85A76FE4-0070-40A0-9312-678CF090E918}">
      <dsp:nvSpPr>
        <dsp:cNvPr id="0" name=""/>
        <dsp:cNvSpPr/>
      </dsp:nvSpPr>
      <dsp:spPr>
        <a:xfrm>
          <a:off x="1112352" y="2810096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40DB883-304C-4E66-8CF1-A9DC90CCB2A9}">
      <dsp:nvSpPr>
        <dsp:cNvPr id="0" name=""/>
        <dsp:cNvSpPr/>
      </dsp:nvSpPr>
      <dsp:spPr>
        <a:xfrm rot="10800000">
          <a:off x="1328684" y="3371914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Защита проекта</a:t>
          </a:r>
          <a:endParaRPr lang="ru-RU" sz="2000" kern="1200" dirty="0"/>
        </a:p>
      </dsp:txBody>
      <dsp:txXfrm rot="10800000">
        <a:off x="1328684" y="3371914"/>
        <a:ext cx="4845639" cy="432664"/>
      </dsp:txXfrm>
    </dsp:sp>
    <dsp:sp modelId="{6F9FE351-F4AD-4A1B-B590-B864422AD87C}">
      <dsp:nvSpPr>
        <dsp:cNvPr id="0" name=""/>
        <dsp:cNvSpPr/>
      </dsp:nvSpPr>
      <dsp:spPr>
        <a:xfrm>
          <a:off x="1112352" y="3371914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AA4C089-54BB-479E-BD4D-41EEE8AF05E6}">
      <dsp:nvSpPr>
        <dsp:cNvPr id="0" name=""/>
        <dsp:cNvSpPr/>
      </dsp:nvSpPr>
      <dsp:spPr>
        <a:xfrm rot="10800000">
          <a:off x="1328684" y="3933731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Занятие-конкурс</a:t>
          </a:r>
          <a:endParaRPr lang="ru-RU" sz="2000" kern="1200" dirty="0"/>
        </a:p>
      </dsp:txBody>
      <dsp:txXfrm rot="10800000">
        <a:off x="1328684" y="3933731"/>
        <a:ext cx="4845639" cy="432664"/>
      </dsp:txXfrm>
    </dsp:sp>
    <dsp:sp modelId="{B16EF35A-A5E4-4BBF-A5E3-7C3A7D5EBAAC}">
      <dsp:nvSpPr>
        <dsp:cNvPr id="0" name=""/>
        <dsp:cNvSpPr/>
      </dsp:nvSpPr>
      <dsp:spPr>
        <a:xfrm>
          <a:off x="1112352" y="3933731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4A8D6E-5D1C-4818-97A9-1D0CE3E2DE7B}">
      <dsp:nvSpPr>
        <dsp:cNvPr id="0" name=""/>
        <dsp:cNvSpPr/>
      </dsp:nvSpPr>
      <dsp:spPr>
        <a:xfrm rot="10800000">
          <a:off x="1328684" y="4495549"/>
          <a:ext cx="4845639" cy="432664"/>
        </a:xfrm>
        <a:prstGeom prst="homePlate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7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Конкурсы, фестивали</a:t>
          </a:r>
          <a:endParaRPr lang="ru-RU" sz="2000" kern="1200" dirty="0"/>
        </a:p>
      </dsp:txBody>
      <dsp:txXfrm rot="10800000">
        <a:off x="1328684" y="4495549"/>
        <a:ext cx="4845639" cy="432664"/>
      </dsp:txXfrm>
    </dsp:sp>
    <dsp:sp modelId="{720ABC5D-ACBC-466F-87C3-3D0EF3535334}">
      <dsp:nvSpPr>
        <dsp:cNvPr id="0" name=""/>
        <dsp:cNvSpPr/>
      </dsp:nvSpPr>
      <dsp:spPr>
        <a:xfrm>
          <a:off x="1112352" y="4495549"/>
          <a:ext cx="432664" cy="43266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14466C-5E1A-4C74-B151-5E357659A820}">
      <dsp:nvSpPr>
        <dsp:cNvPr id="0" name=""/>
        <dsp:cNvSpPr/>
      </dsp:nvSpPr>
      <dsp:spPr>
        <a:xfrm>
          <a:off x="7671721" y="2196148"/>
          <a:ext cx="580146" cy="304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94"/>
              </a:lnTo>
              <a:lnTo>
                <a:pt x="580146" y="207194"/>
              </a:lnTo>
              <a:lnTo>
                <a:pt x="580146" y="3040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D5CE38-79EC-4A1C-9DEE-B79953ED53BA}">
      <dsp:nvSpPr>
        <dsp:cNvPr id="0" name=""/>
        <dsp:cNvSpPr/>
      </dsp:nvSpPr>
      <dsp:spPr>
        <a:xfrm>
          <a:off x="7595140" y="2196148"/>
          <a:ext cx="91440" cy="304039"/>
        </a:xfrm>
        <a:custGeom>
          <a:avLst/>
          <a:gdLst/>
          <a:ahLst/>
          <a:cxnLst/>
          <a:rect l="0" t="0" r="0" b="0"/>
          <a:pathLst>
            <a:path>
              <a:moveTo>
                <a:pt x="76580" y="0"/>
              </a:moveTo>
              <a:lnTo>
                <a:pt x="76580" y="207194"/>
              </a:lnTo>
              <a:lnTo>
                <a:pt x="45720" y="207194"/>
              </a:lnTo>
              <a:lnTo>
                <a:pt x="45720" y="3040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E790B8-878C-4DAF-925F-D8D65941FCDE}">
      <dsp:nvSpPr>
        <dsp:cNvPr id="0" name=""/>
        <dsp:cNvSpPr/>
      </dsp:nvSpPr>
      <dsp:spPr>
        <a:xfrm>
          <a:off x="7065125" y="2196148"/>
          <a:ext cx="606595" cy="286647"/>
        </a:xfrm>
        <a:custGeom>
          <a:avLst/>
          <a:gdLst/>
          <a:ahLst/>
          <a:cxnLst/>
          <a:rect l="0" t="0" r="0" b="0"/>
          <a:pathLst>
            <a:path>
              <a:moveTo>
                <a:pt x="606595" y="0"/>
              </a:moveTo>
              <a:lnTo>
                <a:pt x="606595" y="189801"/>
              </a:lnTo>
              <a:lnTo>
                <a:pt x="0" y="189801"/>
              </a:lnTo>
              <a:lnTo>
                <a:pt x="0" y="286647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CF6499-B341-47CB-8290-14C7EB8EA1CB}">
      <dsp:nvSpPr>
        <dsp:cNvPr id="0" name=""/>
        <dsp:cNvSpPr/>
      </dsp:nvSpPr>
      <dsp:spPr>
        <a:xfrm>
          <a:off x="4258905" y="1228274"/>
          <a:ext cx="3412815" cy="304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94"/>
              </a:lnTo>
              <a:lnTo>
                <a:pt x="3412815" y="207194"/>
              </a:lnTo>
              <a:lnTo>
                <a:pt x="3412815" y="30403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8A8C3C-770B-4BF4-AD29-6187B7FDEEE7}">
      <dsp:nvSpPr>
        <dsp:cNvPr id="0" name=""/>
        <dsp:cNvSpPr/>
      </dsp:nvSpPr>
      <dsp:spPr>
        <a:xfrm>
          <a:off x="5567331" y="2196148"/>
          <a:ext cx="900957" cy="304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94"/>
              </a:lnTo>
              <a:lnTo>
                <a:pt x="900957" y="207194"/>
              </a:lnTo>
              <a:lnTo>
                <a:pt x="900957" y="3040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321955-E538-49BB-8116-DE673AC7CC80}">
      <dsp:nvSpPr>
        <dsp:cNvPr id="0" name=""/>
        <dsp:cNvSpPr/>
      </dsp:nvSpPr>
      <dsp:spPr>
        <a:xfrm>
          <a:off x="5567331" y="2196148"/>
          <a:ext cx="283604" cy="304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94"/>
              </a:lnTo>
              <a:lnTo>
                <a:pt x="283604" y="207194"/>
              </a:lnTo>
              <a:lnTo>
                <a:pt x="283604" y="3040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A5514-9D4B-40F2-86B5-10B6CB3442FE}">
      <dsp:nvSpPr>
        <dsp:cNvPr id="0" name=""/>
        <dsp:cNvSpPr/>
      </dsp:nvSpPr>
      <dsp:spPr>
        <a:xfrm>
          <a:off x="5243065" y="2196148"/>
          <a:ext cx="324266" cy="304039"/>
        </a:xfrm>
        <a:custGeom>
          <a:avLst/>
          <a:gdLst/>
          <a:ahLst/>
          <a:cxnLst/>
          <a:rect l="0" t="0" r="0" b="0"/>
          <a:pathLst>
            <a:path>
              <a:moveTo>
                <a:pt x="324266" y="0"/>
              </a:moveTo>
              <a:lnTo>
                <a:pt x="324266" y="207194"/>
              </a:lnTo>
              <a:lnTo>
                <a:pt x="0" y="207194"/>
              </a:lnTo>
              <a:lnTo>
                <a:pt x="0" y="3040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F90B1F-CC37-4329-B017-0CB0DD31D19A}">
      <dsp:nvSpPr>
        <dsp:cNvPr id="0" name=""/>
        <dsp:cNvSpPr/>
      </dsp:nvSpPr>
      <dsp:spPr>
        <a:xfrm>
          <a:off x="4651163" y="2196148"/>
          <a:ext cx="916168" cy="304039"/>
        </a:xfrm>
        <a:custGeom>
          <a:avLst/>
          <a:gdLst/>
          <a:ahLst/>
          <a:cxnLst/>
          <a:rect l="0" t="0" r="0" b="0"/>
          <a:pathLst>
            <a:path>
              <a:moveTo>
                <a:pt x="916168" y="0"/>
              </a:moveTo>
              <a:lnTo>
                <a:pt x="916168" y="207194"/>
              </a:lnTo>
              <a:lnTo>
                <a:pt x="0" y="207194"/>
              </a:lnTo>
              <a:lnTo>
                <a:pt x="0" y="3040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601135-743E-4A74-B4CA-9E088F815BA9}">
      <dsp:nvSpPr>
        <dsp:cNvPr id="0" name=""/>
        <dsp:cNvSpPr/>
      </dsp:nvSpPr>
      <dsp:spPr>
        <a:xfrm>
          <a:off x="4258905" y="1228274"/>
          <a:ext cx="1308425" cy="304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94"/>
              </a:lnTo>
              <a:lnTo>
                <a:pt x="1308425" y="207194"/>
              </a:lnTo>
              <a:lnTo>
                <a:pt x="1308425" y="30403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02EEF-D425-4E59-B32E-53D7BD341341}">
      <dsp:nvSpPr>
        <dsp:cNvPr id="0" name=""/>
        <dsp:cNvSpPr/>
      </dsp:nvSpPr>
      <dsp:spPr>
        <a:xfrm>
          <a:off x="3673496" y="2196148"/>
          <a:ext cx="91440" cy="304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403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FF03D-C26A-42E5-A751-CBB8E707C888}">
      <dsp:nvSpPr>
        <dsp:cNvPr id="0" name=""/>
        <dsp:cNvSpPr/>
      </dsp:nvSpPr>
      <dsp:spPr>
        <a:xfrm>
          <a:off x="3719216" y="1228274"/>
          <a:ext cx="539689" cy="304039"/>
        </a:xfrm>
        <a:custGeom>
          <a:avLst/>
          <a:gdLst/>
          <a:ahLst/>
          <a:cxnLst/>
          <a:rect l="0" t="0" r="0" b="0"/>
          <a:pathLst>
            <a:path>
              <a:moveTo>
                <a:pt x="539689" y="0"/>
              </a:moveTo>
              <a:lnTo>
                <a:pt x="539689" y="207194"/>
              </a:lnTo>
              <a:lnTo>
                <a:pt x="0" y="207194"/>
              </a:lnTo>
              <a:lnTo>
                <a:pt x="0" y="30403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13ADF-12F3-4781-BCA8-73AF86344ED6}">
      <dsp:nvSpPr>
        <dsp:cNvPr id="0" name=""/>
        <dsp:cNvSpPr/>
      </dsp:nvSpPr>
      <dsp:spPr>
        <a:xfrm>
          <a:off x="2382759" y="2218745"/>
          <a:ext cx="91440" cy="2814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4597"/>
              </a:lnTo>
              <a:lnTo>
                <a:pt x="58735" y="184597"/>
              </a:lnTo>
              <a:lnTo>
                <a:pt x="58735" y="281442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C00861-D666-43AD-96B3-4326F8973621}">
      <dsp:nvSpPr>
        <dsp:cNvPr id="0" name=""/>
        <dsp:cNvSpPr/>
      </dsp:nvSpPr>
      <dsp:spPr>
        <a:xfrm>
          <a:off x="2428479" y="1228274"/>
          <a:ext cx="1830426" cy="326636"/>
        </a:xfrm>
        <a:custGeom>
          <a:avLst/>
          <a:gdLst/>
          <a:ahLst/>
          <a:cxnLst/>
          <a:rect l="0" t="0" r="0" b="0"/>
          <a:pathLst>
            <a:path>
              <a:moveTo>
                <a:pt x="1830426" y="0"/>
              </a:moveTo>
              <a:lnTo>
                <a:pt x="1830426" y="229791"/>
              </a:lnTo>
              <a:lnTo>
                <a:pt x="0" y="229791"/>
              </a:lnTo>
              <a:lnTo>
                <a:pt x="0" y="32663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F524F-2339-4FAE-8C68-1690D3B3D0C4}">
      <dsp:nvSpPr>
        <dsp:cNvPr id="0" name=""/>
        <dsp:cNvSpPr/>
      </dsp:nvSpPr>
      <dsp:spPr>
        <a:xfrm>
          <a:off x="846090" y="2196148"/>
          <a:ext cx="733336" cy="354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030"/>
              </a:lnTo>
              <a:lnTo>
                <a:pt x="733336" y="258030"/>
              </a:lnTo>
              <a:lnTo>
                <a:pt x="733336" y="35487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2A47DE-D77E-4305-92AF-FBED7F3D7477}">
      <dsp:nvSpPr>
        <dsp:cNvPr id="0" name=""/>
        <dsp:cNvSpPr/>
      </dsp:nvSpPr>
      <dsp:spPr>
        <a:xfrm>
          <a:off x="846090" y="2196148"/>
          <a:ext cx="308062" cy="354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030"/>
              </a:lnTo>
              <a:lnTo>
                <a:pt x="308062" y="258030"/>
              </a:lnTo>
              <a:lnTo>
                <a:pt x="308062" y="35487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E0D27-0F69-492C-83AE-545D8645487F}">
      <dsp:nvSpPr>
        <dsp:cNvPr id="0" name=""/>
        <dsp:cNvSpPr/>
      </dsp:nvSpPr>
      <dsp:spPr>
        <a:xfrm>
          <a:off x="639056" y="2196148"/>
          <a:ext cx="207033" cy="354876"/>
        </a:xfrm>
        <a:custGeom>
          <a:avLst/>
          <a:gdLst/>
          <a:ahLst/>
          <a:cxnLst/>
          <a:rect l="0" t="0" r="0" b="0"/>
          <a:pathLst>
            <a:path>
              <a:moveTo>
                <a:pt x="207033" y="0"/>
              </a:moveTo>
              <a:lnTo>
                <a:pt x="207033" y="258030"/>
              </a:lnTo>
              <a:lnTo>
                <a:pt x="0" y="258030"/>
              </a:lnTo>
              <a:lnTo>
                <a:pt x="0" y="35487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7F9B4-6C8E-4ABA-B383-31A68E43ABDB}">
      <dsp:nvSpPr>
        <dsp:cNvPr id="0" name=""/>
        <dsp:cNvSpPr/>
      </dsp:nvSpPr>
      <dsp:spPr>
        <a:xfrm>
          <a:off x="153326" y="2196148"/>
          <a:ext cx="692764" cy="354876"/>
        </a:xfrm>
        <a:custGeom>
          <a:avLst/>
          <a:gdLst/>
          <a:ahLst/>
          <a:cxnLst/>
          <a:rect l="0" t="0" r="0" b="0"/>
          <a:pathLst>
            <a:path>
              <a:moveTo>
                <a:pt x="692764" y="0"/>
              </a:moveTo>
              <a:lnTo>
                <a:pt x="692764" y="258030"/>
              </a:lnTo>
              <a:lnTo>
                <a:pt x="0" y="258030"/>
              </a:lnTo>
              <a:lnTo>
                <a:pt x="0" y="35487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C8C8A3-B8D8-4930-80CE-E233FCF0046C}">
      <dsp:nvSpPr>
        <dsp:cNvPr id="0" name=""/>
        <dsp:cNvSpPr/>
      </dsp:nvSpPr>
      <dsp:spPr>
        <a:xfrm>
          <a:off x="846090" y="1228274"/>
          <a:ext cx="3412815" cy="304039"/>
        </a:xfrm>
        <a:custGeom>
          <a:avLst/>
          <a:gdLst/>
          <a:ahLst/>
          <a:cxnLst/>
          <a:rect l="0" t="0" r="0" b="0"/>
          <a:pathLst>
            <a:path>
              <a:moveTo>
                <a:pt x="3412815" y="0"/>
              </a:moveTo>
              <a:lnTo>
                <a:pt x="3412815" y="207194"/>
              </a:lnTo>
              <a:lnTo>
                <a:pt x="0" y="207194"/>
              </a:lnTo>
              <a:lnTo>
                <a:pt x="0" y="30403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E508A-46E0-4755-BB25-03FB77A581B7}">
      <dsp:nvSpPr>
        <dsp:cNvPr id="0" name=""/>
        <dsp:cNvSpPr/>
      </dsp:nvSpPr>
      <dsp:spPr>
        <a:xfrm>
          <a:off x="3736201" y="564439"/>
          <a:ext cx="1045408" cy="663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E2DB9B2-E1B1-472A-A63A-185247793FC9}">
      <dsp:nvSpPr>
        <dsp:cNvPr id="0" name=""/>
        <dsp:cNvSpPr/>
      </dsp:nvSpPr>
      <dsp:spPr>
        <a:xfrm>
          <a:off x="3852358" y="674788"/>
          <a:ext cx="1045408" cy="663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УПРАЖНЕНИЯ</a:t>
          </a:r>
          <a:endParaRPr lang="ru-RU" sz="800" kern="1200" dirty="0"/>
        </a:p>
      </dsp:txBody>
      <dsp:txXfrm>
        <a:off x="3852358" y="674788"/>
        <a:ext cx="1045408" cy="663834"/>
      </dsp:txXfrm>
    </dsp:sp>
    <dsp:sp modelId="{950113E3-1227-4F3E-A5E3-B10A05A4A7A1}">
      <dsp:nvSpPr>
        <dsp:cNvPr id="0" name=""/>
        <dsp:cNvSpPr/>
      </dsp:nvSpPr>
      <dsp:spPr>
        <a:xfrm>
          <a:off x="323386" y="1532313"/>
          <a:ext cx="1045408" cy="663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D987E2-7AE0-47BF-9137-1B8F4F0D4187}">
      <dsp:nvSpPr>
        <dsp:cNvPr id="0" name=""/>
        <dsp:cNvSpPr/>
      </dsp:nvSpPr>
      <dsp:spPr>
        <a:xfrm>
          <a:off x="439542" y="1642662"/>
          <a:ext cx="1045408" cy="663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Упражнения дыхательной гимнастики по методу </a:t>
          </a:r>
          <a:r>
            <a:rPr lang="ru-RU" sz="800" kern="1200" dirty="0" err="1" smtClean="0"/>
            <a:t>Стрельниковой</a:t>
          </a:r>
          <a:endParaRPr lang="ru-RU" sz="800" kern="1200" dirty="0"/>
        </a:p>
      </dsp:txBody>
      <dsp:txXfrm>
        <a:off x="439542" y="1642662"/>
        <a:ext cx="1045408" cy="663834"/>
      </dsp:txXfrm>
    </dsp:sp>
    <dsp:sp modelId="{2CFD71E2-F679-473D-8C0C-166211FFAA40}">
      <dsp:nvSpPr>
        <dsp:cNvPr id="0" name=""/>
        <dsp:cNvSpPr/>
      </dsp:nvSpPr>
      <dsp:spPr>
        <a:xfrm>
          <a:off x="25106" y="2551024"/>
          <a:ext cx="256438" cy="14882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9C588D5-46D5-49DA-807C-0D2AC6363CEB}">
      <dsp:nvSpPr>
        <dsp:cNvPr id="0" name=""/>
        <dsp:cNvSpPr/>
      </dsp:nvSpPr>
      <dsp:spPr>
        <a:xfrm>
          <a:off x="141263" y="2661372"/>
          <a:ext cx="256438" cy="14882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 Ладошки</a:t>
          </a:r>
          <a:endParaRPr lang="ru-RU" sz="800" kern="1200" dirty="0"/>
        </a:p>
      </dsp:txBody>
      <dsp:txXfrm>
        <a:off x="141263" y="2661372"/>
        <a:ext cx="256438" cy="1488257"/>
      </dsp:txXfrm>
    </dsp:sp>
    <dsp:sp modelId="{97A22AF6-28ED-47C9-939D-24605D2CA3D1}">
      <dsp:nvSpPr>
        <dsp:cNvPr id="0" name=""/>
        <dsp:cNvSpPr/>
      </dsp:nvSpPr>
      <dsp:spPr>
        <a:xfrm>
          <a:off x="502672" y="2551024"/>
          <a:ext cx="272768" cy="14264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6090469-B858-4196-BA9B-5E96EE6394E7}">
      <dsp:nvSpPr>
        <dsp:cNvPr id="0" name=""/>
        <dsp:cNvSpPr/>
      </dsp:nvSpPr>
      <dsp:spPr>
        <a:xfrm>
          <a:off x="618829" y="2661372"/>
          <a:ext cx="272768" cy="14264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Погонщик</a:t>
          </a:r>
          <a:endParaRPr lang="ru-RU" sz="800" kern="1200" dirty="0"/>
        </a:p>
      </dsp:txBody>
      <dsp:txXfrm>
        <a:off x="618829" y="2661372"/>
        <a:ext cx="272768" cy="1426460"/>
      </dsp:txXfrm>
    </dsp:sp>
    <dsp:sp modelId="{11F8474B-588F-4E91-B970-6B0B7B102D86}">
      <dsp:nvSpPr>
        <dsp:cNvPr id="0" name=""/>
        <dsp:cNvSpPr/>
      </dsp:nvSpPr>
      <dsp:spPr>
        <a:xfrm>
          <a:off x="1048461" y="2551024"/>
          <a:ext cx="211381" cy="14525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3B52B85-DBBB-4D17-886F-CEDB48AF098E}">
      <dsp:nvSpPr>
        <dsp:cNvPr id="0" name=""/>
        <dsp:cNvSpPr/>
      </dsp:nvSpPr>
      <dsp:spPr>
        <a:xfrm>
          <a:off x="1164618" y="2661372"/>
          <a:ext cx="211381" cy="1452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Насос</a:t>
          </a:r>
          <a:endParaRPr lang="ru-RU" sz="800" kern="1200" dirty="0"/>
        </a:p>
      </dsp:txBody>
      <dsp:txXfrm>
        <a:off x="1164618" y="2661372"/>
        <a:ext cx="211381" cy="1452549"/>
      </dsp:txXfrm>
    </dsp:sp>
    <dsp:sp modelId="{93AE4E84-04C8-430D-93EA-1D1FC911DD86}">
      <dsp:nvSpPr>
        <dsp:cNvPr id="0" name=""/>
        <dsp:cNvSpPr/>
      </dsp:nvSpPr>
      <dsp:spPr>
        <a:xfrm>
          <a:off x="1457804" y="2551024"/>
          <a:ext cx="243245" cy="1460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024548D-3D4D-4906-B712-38D10251D5A6}">
      <dsp:nvSpPr>
        <dsp:cNvPr id="0" name=""/>
        <dsp:cNvSpPr/>
      </dsp:nvSpPr>
      <dsp:spPr>
        <a:xfrm>
          <a:off x="1573960" y="2661372"/>
          <a:ext cx="243245" cy="14603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Обними себя</a:t>
          </a:r>
          <a:endParaRPr lang="ru-RU" sz="800" kern="1200" dirty="0"/>
        </a:p>
      </dsp:txBody>
      <dsp:txXfrm>
        <a:off x="1573960" y="2661372"/>
        <a:ext cx="243245" cy="1460329"/>
      </dsp:txXfrm>
    </dsp:sp>
    <dsp:sp modelId="{9F365847-5725-47F1-96BF-66516E618FC2}">
      <dsp:nvSpPr>
        <dsp:cNvPr id="0" name=""/>
        <dsp:cNvSpPr/>
      </dsp:nvSpPr>
      <dsp:spPr>
        <a:xfrm>
          <a:off x="1905774" y="1554910"/>
          <a:ext cx="1045408" cy="663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E23E8C1-03AF-4FB4-A573-04F280C7E96C}">
      <dsp:nvSpPr>
        <dsp:cNvPr id="0" name=""/>
        <dsp:cNvSpPr/>
      </dsp:nvSpPr>
      <dsp:spPr>
        <a:xfrm>
          <a:off x="2021931" y="1665259"/>
          <a:ext cx="1045408" cy="663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Артикуляционная гимнастика Ермоловой</a:t>
          </a:r>
          <a:endParaRPr lang="ru-RU" sz="800" kern="1200" dirty="0"/>
        </a:p>
      </dsp:txBody>
      <dsp:txXfrm>
        <a:off x="2021931" y="1665259"/>
        <a:ext cx="1045408" cy="663834"/>
      </dsp:txXfrm>
    </dsp:sp>
    <dsp:sp modelId="{D15FFE5D-7F2D-4CB4-B947-ABC532ADE61F}">
      <dsp:nvSpPr>
        <dsp:cNvPr id="0" name=""/>
        <dsp:cNvSpPr/>
      </dsp:nvSpPr>
      <dsp:spPr>
        <a:xfrm>
          <a:off x="1918790" y="2500187"/>
          <a:ext cx="1045408" cy="10390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C9D699-41F2-4EA6-815C-F633E1EC9166}">
      <dsp:nvSpPr>
        <dsp:cNvPr id="0" name=""/>
        <dsp:cNvSpPr/>
      </dsp:nvSpPr>
      <dsp:spPr>
        <a:xfrm>
          <a:off x="2034946" y="2610536"/>
          <a:ext cx="1045408" cy="10390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034946" y="2610536"/>
        <a:ext cx="1045408" cy="1039033"/>
      </dsp:txXfrm>
    </dsp:sp>
    <dsp:sp modelId="{072AAB1F-7387-4D7F-9754-32DC0161451C}">
      <dsp:nvSpPr>
        <dsp:cNvPr id="0" name=""/>
        <dsp:cNvSpPr/>
      </dsp:nvSpPr>
      <dsp:spPr>
        <a:xfrm>
          <a:off x="3196511" y="1532313"/>
          <a:ext cx="1045408" cy="663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73240D2-2F2F-4389-A02C-7777A9CCF9F4}">
      <dsp:nvSpPr>
        <dsp:cNvPr id="0" name=""/>
        <dsp:cNvSpPr/>
      </dsp:nvSpPr>
      <dsp:spPr>
        <a:xfrm>
          <a:off x="3312668" y="1642662"/>
          <a:ext cx="1045408" cy="663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Упражнения на звукообразование и </a:t>
          </a:r>
          <a:r>
            <a:rPr lang="ru-RU" sz="800" kern="1200" dirty="0" err="1" smtClean="0"/>
            <a:t>звуковедение</a:t>
          </a:r>
          <a:endParaRPr lang="ru-RU" sz="800" kern="1200" dirty="0"/>
        </a:p>
      </dsp:txBody>
      <dsp:txXfrm>
        <a:off x="3312668" y="1642662"/>
        <a:ext cx="1045408" cy="663834"/>
      </dsp:txXfrm>
    </dsp:sp>
    <dsp:sp modelId="{A2275889-522A-4B9F-8D18-7BBD61435741}">
      <dsp:nvSpPr>
        <dsp:cNvPr id="0" name=""/>
        <dsp:cNvSpPr/>
      </dsp:nvSpPr>
      <dsp:spPr>
        <a:xfrm>
          <a:off x="3196511" y="2500187"/>
          <a:ext cx="1045408" cy="663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5D859E3-8B25-40A9-A1B2-1A7C82A0B762}">
      <dsp:nvSpPr>
        <dsp:cNvPr id="0" name=""/>
        <dsp:cNvSpPr/>
      </dsp:nvSpPr>
      <dsp:spPr>
        <a:xfrm>
          <a:off x="3312668" y="2610536"/>
          <a:ext cx="1045408" cy="663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312668" y="2610536"/>
        <a:ext cx="1045408" cy="663834"/>
      </dsp:txXfrm>
    </dsp:sp>
    <dsp:sp modelId="{53D89BE3-7E0A-4F27-82B1-48B18620A977}">
      <dsp:nvSpPr>
        <dsp:cNvPr id="0" name=""/>
        <dsp:cNvSpPr/>
      </dsp:nvSpPr>
      <dsp:spPr>
        <a:xfrm>
          <a:off x="5044627" y="1532313"/>
          <a:ext cx="1045408" cy="663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582FED-1C0A-4DA1-91A6-3962FDDBBA8C}">
      <dsp:nvSpPr>
        <dsp:cNvPr id="0" name=""/>
        <dsp:cNvSpPr/>
      </dsp:nvSpPr>
      <dsp:spPr>
        <a:xfrm>
          <a:off x="5160784" y="1642662"/>
          <a:ext cx="1045408" cy="663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 smtClean="0"/>
            <a:t>Упраж</a:t>
          </a:r>
          <a:r>
            <a:rPr lang="ru-RU" sz="800" kern="1200" dirty="0" smtClean="0"/>
            <a:t> на дикцию</a:t>
          </a:r>
          <a:endParaRPr lang="ru-RU" sz="800" kern="1200" dirty="0"/>
        </a:p>
      </dsp:txBody>
      <dsp:txXfrm>
        <a:off x="5160784" y="1642662"/>
        <a:ext cx="1045408" cy="663834"/>
      </dsp:txXfrm>
    </dsp:sp>
    <dsp:sp modelId="{FE930E88-6FEC-48F0-AC39-AE48DF1C523A}">
      <dsp:nvSpPr>
        <dsp:cNvPr id="0" name=""/>
        <dsp:cNvSpPr/>
      </dsp:nvSpPr>
      <dsp:spPr>
        <a:xfrm>
          <a:off x="4474233" y="2500187"/>
          <a:ext cx="353860" cy="1571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659BD2E-2FBB-4FBE-B061-A420DFBFD71E}">
      <dsp:nvSpPr>
        <dsp:cNvPr id="0" name=""/>
        <dsp:cNvSpPr/>
      </dsp:nvSpPr>
      <dsp:spPr>
        <a:xfrm>
          <a:off x="4590389" y="2610536"/>
          <a:ext cx="353860" cy="1571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smtClean="0"/>
            <a:t>Дон-дори-дон</a:t>
          </a:r>
          <a:endParaRPr lang="ru-RU" sz="800" kern="1200" dirty="0"/>
        </a:p>
      </dsp:txBody>
      <dsp:txXfrm>
        <a:off x="4590389" y="2610536"/>
        <a:ext cx="353860" cy="1571667"/>
      </dsp:txXfrm>
    </dsp:sp>
    <dsp:sp modelId="{9E4F8BDB-51FC-4F64-8771-C9B33C5F7C90}">
      <dsp:nvSpPr>
        <dsp:cNvPr id="0" name=""/>
        <dsp:cNvSpPr/>
      </dsp:nvSpPr>
      <dsp:spPr>
        <a:xfrm>
          <a:off x="5060406" y="2500187"/>
          <a:ext cx="365318" cy="1571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2EDA1CF-40AA-41C6-839A-598AB7715DD2}">
      <dsp:nvSpPr>
        <dsp:cNvPr id="0" name=""/>
        <dsp:cNvSpPr/>
      </dsp:nvSpPr>
      <dsp:spPr>
        <a:xfrm>
          <a:off x="5176563" y="2610536"/>
          <a:ext cx="365318" cy="1571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Мы перебегали берега</a:t>
          </a:r>
          <a:endParaRPr lang="ru-RU" sz="800" kern="1200" dirty="0"/>
        </a:p>
      </dsp:txBody>
      <dsp:txXfrm>
        <a:off x="5176563" y="2610536"/>
        <a:ext cx="365318" cy="1571667"/>
      </dsp:txXfrm>
    </dsp:sp>
    <dsp:sp modelId="{150C9A3D-CD10-47DD-A563-85A156DED3A1}">
      <dsp:nvSpPr>
        <dsp:cNvPr id="0" name=""/>
        <dsp:cNvSpPr/>
      </dsp:nvSpPr>
      <dsp:spPr>
        <a:xfrm>
          <a:off x="5658037" y="2500187"/>
          <a:ext cx="385797" cy="1571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69B78D7-200B-4546-8762-9573C29C080F}">
      <dsp:nvSpPr>
        <dsp:cNvPr id="0" name=""/>
        <dsp:cNvSpPr/>
      </dsp:nvSpPr>
      <dsp:spPr>
        <a:xfrm>
          <a:off x="5774194" y="2610536"/>
          <a:ext cx="385797" cy="1571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На дворе трава</a:t>
          </a:r>
          <a:endParaRPr lang="ru-RU" sz="800" kern="1200" dirty="0"/>
        </a:p>
      </dsp:txBody>
      <dsp:txXfrm>
        <a:off x="5774194" y="2610536"/>
        <a:ext cx="385797" cy="1571667"/>
      </dsp:txXfrm>
    </dsp:sp>
    <dsp:sp modelId="{8B3F57FE-036F-4F4E-B326-3FF165D4D130}">
      <dsp:nvSpPr>
        <dsp:cNvPr id="0" name=""/>
        <dsp:cNvSpPr/>
      </dsp:nvSpPr>
      <dsp:spPr>
        <a:xfrm>
          <a:off x="6276148" y="2500187"/>
          <a:ext cx="384281" cy="1571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E07A72E-915B-432D-B413-D3C9233B917F}">
      <dsp:nvSpPr>
        <dsp:cNvPr id="0" name=""/>
        <dsp:cNvSpPr/>
      </dsp:nvSpPr>
      <dsp:spPr>
        <a:xfrm>
          <a:off x="6392305" y="2610536"/>
          <a:ext cx="384281" cy="1571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Карл у Клары</a:t>
          </a:r>
          <a:endParaRPr lang="ru-RU" sz="800" kern="1200" dirty="0"/>
        </a:p>
      </dsp:txBody>
      <dsp:txXfrm>
        <a:off x="6392305" y="2610536"/>
        <a:ext cx="384281" cy="1571667"/>
      </dsp:txXfrm>
    </dsp:sp>
    <dsp:sp modelId="{EDE8F153-F4EE-4295-830A-403F29ADE08C}">
      <dsp:nvSpPr>
        <dsp:cNvPr id="0" name=""/>
        <dsp:cNvSpPr/>
      </dsp:nvSpPr>
      <dsp:spPr>
        <a:xfrm>
          <a:off x="7149017" y="1532313"/>
          <a:ext cx="1045408" cy="663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848B82-7171-4FD5-A272-B6EF38A9DF47}">
      <dsp:nvSpPr>
        <dsp:cNvPr id="0" name=""/>
        <dsp:cNvSpPr/>
      </dsp:nvSpPr>
      <dsp:spPr>
        <a:xfrm>
          <a:off x="7265173" y="1642662"/>
          <a:ext cx="1045408" cy="663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Упражнения на интонацию</a:t>
          </a:r>
          <a:endParaRPr lang="ru-RU" sz="800" kern="1200" dirty="0"/>
        </a:p>
      </dsp:txBody>
      <dsp:txXfrm>
        <a:off x="7265173" y="1642662"/>
        <a:ext cx="1045408" cy="663834"/>
      </dsp:txXfrm>
    </dsp:sp>
    <dsp:sp modelId="{B4822F4D-72C7-4745-A55D-F97DDEEA0E20}">
      <dsp:nvSpPr>
        <dsp:cNvPr id="0" name=""/>
        <dsp:cNvSpPr/>
      </dsp:nvSpPr>
      <dsp:spPr>
        <a:xfrm>
          <a:off x="6897154" y="2482795"/>
          <a:ext cx="335942" cy="1571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53A1273-A1A4-4654-9F85-04E880DEFF6A}">
      <dsp:nvSpPr>
        <dsp:cNvPr id="0" name=""/>
        <dsp:cNvSpPr/>
      </dsp:nvSpPr>
      <dsp:spPr>
        <a:xfrm>
          <a:off x="7013311" y="2593144"/>
          <a:ext cx="335942" cy="1571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Интонирование на слоги «</a:t>
          </a:r>
          <a:r>
            <a:rPr lang="ru-RU" sz="800" kern="1200" dirty="0" err="1" smtClean="0"/>
            <a:t>Да-дэ-ди-до</a:t>
          </a:r>
          <a:r>
            <a:rPr lang="ru-RU" sz="800" kern="1200" dirty="0" smtClean="0"/>
            <a:t>»</a:t>
          </a:r>
          <a:endParaRPr lang="ru-RU" sz="800" kern="1200" dirty="0"/>
        </a:p>
      </dsp:txBody>
      <dsp:txXfrm>
        <a:off x="7013311" y="2593144"/>
        <a:ext cx="335942" cy="1571667"/>
      </dsp:txXfrm>
    </dsp:sp>
    <dsp:sp modelId="{9D07FC87-35D9-4F1D-A25E-9E2966DEFD7D}">
      <dsp:nvSpPr>
        <dsp:cNvPr id="0" name=""/>
        <dsp:cNvSpPr/>
      </dsp:nvSpPr>
      <dsp:spPr>
        <a:xfrm>
          <a:off x="7460998" y="2500187"/>
          <a:ext cx="359725" cy="1571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F4427C-0CB5-405B-8C35-41B65265FDCD}">
      <dsp:nvSpPr>
        <dsp:cNvPr id="0" name=""/>
        <dsp:cNvSpPr/>
      </dsp:nvSpPr>
      <dsp:spPr>
        <a:xfrm>
          <a:off x="7577154" y="2610536"/>
          <a:ext cx="359725" cy="1571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Слоги «</a:t>
          </a:r>
          <a:r>
            <a:rPr lang="ru-RU" sz="800" kern="1200" dirty="0" err="1" smtClean="0"/>
            <a:t>Ми-э</a:t>
          </a:r>
          <a:r>
            <a:rPr lang="ru-RU" sz="800" kern="1200" dirty="0" smtClean="0"/>
            <a:t>»</a:t>
          </a:r>
          <a:endParaRPr lang="ru-RU" sz="800" kern="1200" dirty="0"/>
        </a:p>
      </dsp:txBody>
      <dsp:txXfrm>
        <a:off x="7577154" y="2610536"/>
        <a:ext cx="359725" cy="1571667"/>
      </dsp:txXfrm>
    </dsp:sp>
    <dsp:sp modelId="{F705B1C2-F5E8-4D8A-A782-F3E006DAB070}">
      <dsp:nvSpPr>
        <dsp:cNvPr id="0" name=""/>
        <dsp:cNvSpPr/>
      </dsp:nvSpPr>
      <dsp:spPr>
        <a:xfrm>
          <a:off x="8053036" y="2500187"/>
          <a:ext cx="397662" cy="1528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91A816B-933F-4410-BA32-ACCFFE9D3C27}">
      <dsp:nvSpPr>
        <dsp:cNvPr id="0" name=""/>
        <dsp:cNvSpPr/>
      </dsp:nvSpPr>
      <dsp:spPr>
        <a:xfrm>
          <a:off x="8169193" y="2610536"/>
          <a:ext cx="397662" cy="15285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vert270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Слоги «</a:t>
          </a:r>
          <a:r>
            <a:rPr lang="ru-RU" sz="800" kern="1200" dirty="0" err="1" smtClean="0"/>
            <a:t>Ле-о</a:t>
          </a:r>
          <a:r>
            <a:rPr lang="ru-RU" sz="800" kern="1200" dirty="0" smtClean="0"/>
            <a:t>»</a:t>
          </a:r>
          <a:endParaRPr lang="ru-RU" sz="800" kern="1200" dirty="0"/>
        </a:p>
      </dsp:txBody>
      <dsp:txXfrm>
        <a:off x="8169193" y="2610536"/>
        <a:ext cx="397662" cy="1528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DCF57904-C0BD-488A-931B-C69FB012DD2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6A4CA867-B1DF-4F63-867B-30E2A279F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00D1A2-7EFF-4743-A0FA-2958881EBDC2}" type="slidenum">
              <a:rPr lang="ru-RU" smtClean="0">
                <a:latin typeface="Arial" pitchFamily="34" charset="0"/>
              </a:rPr>
              <a:pPr/>
              <a:t>5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C05799-C5CF-4CBD-91D9-4867DAB14268}" type="slidenum">
              <a:rPr lang="ru-RU" smtClean="0">
                <a:latin typeface="Arial" pitchFamily="34" charset="0"/>
              </a:rPr>
              <a:pPr/>
              <a:t>11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A7BDD4-6B6A-4E7E-B4DA-64B4913D350C}" type="slidenum">
              <a:rPr lang="ru-RU" smtClean="0">
                <a:latin typeface="Arial" pitchFamily="34" charset="0"/>
              </a:rPr>
              <a:pPr/>
              <a:t>15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BC4A96-2C94-47CB-AA78-D0032F895C9B}" type="slidenum">
              <a:rPr lang="ru-RU" smtClean="0">
                <a:latin typeface="Arial" pitchFamily="34" charset="0"/>
              </a:rPr>
              <a:pPr/>
              <a:t>26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C855D-9011-47FF-B7AD-11FBC7CEFDEF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9087D-C262-4C8E-878B-2E07EA77C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2764C-78C0-4EBA-8E65-6C8384DE8F5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830B9-F66D-440F-B032-4E5FFA9C7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03F6A-DF6C-4B62-8732-6BD738192CD1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ADC8F-F93F-4566-B508-5D323BE89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8CDD-B632-44F7-93A4-EE40330D5054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0DF35-CE69-4CC3-8898-D079EBA53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F3034-76A9-4B9E-8E7F-9FDD1DB89D35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4534C-5325-4B0B-9BD8-3E5AC90FC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0BC87-9B63-4949-89D6-61C24ACC699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BE03D-BD97-406F-A62E-54FE5DC39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0BBEE-C13F-4D40-9B03-D55010AAE2DB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AE0D2-4E1F-480B-AB27-12EDCEFF2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7EFE5-01A2-43EA-96E5-83DCD236F57B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EA78D-5539-41AC-A5D7-9DA146859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738AE-0168-4DA0-A192-57A5295DF52F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FAF3-F314-439C-8F91-6CA3708FD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042C-F495-42EB-81CC-87E106FF22A8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983A-2820-4163-AA49-3CE7FDDE3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DA271-C05A-401B-89E8-62A798A520EA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1DCD-56C1-470E-980B-E0143B743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FDA18FF-1E60-440A-B8A2-200BDBF6DF0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40932EF-2456-4FB9-BFAF-FA7816E5A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70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kidolimp.ru/" TargetMode="External"/><Relationship Id="rId7" Type="http://schemas.openxmlformats.org/officeDocument/2006/relationships/hyperlink" Target="http://11.pedsovet.org/" TargetMode="External"/><Relationship Id="rId2" Type="http://schemas.openxmlformats.org/officeDocument/2006/relationships/hyperlink" Target="http://numi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orange@mdtf.ru" TargetMode="External"/><Relationship Id="rId5" Type="http://schemas.openxmlformats.org/officeDocument/2006/relationships/hyperlink" Target="mailto:contact@calameo.com" TargetMode="External"/><Relationship Id="rId4" Type="http://schemas.openxmlformats.org/officeDocument/2006/relationships/hyperlink" Target="https://accounts.google/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pedmir.ru/download.php?id=9369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23" y="3198811"/>
            <a:ext cx="7851648" cy="1000132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ts val="3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CC0099"/>
                </a:solidFill>
              </a:rPr>
              <a:t/>
            </a:r>
            <a:br>
              <a:rPr lang="ru-RU" dirty="0" smtClean="0">
                <a:solidFill>
                  <a:srgbClr val="CC0099"/>
                </a:solidFill>
              </a:rPr>
            </a:br>
            <a:r>
              <a:rPr lang="ru-RU" sz="3600" dirty="0" smtClean="0">
                <a:ln w="1905"/>
                <a:solidFill>
                  <a:srgbClr val="E00A1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«Вокальное искусство, как средство формирования нравственного и физического здоровья»</a:t>
            </a:r>
            <a:endParaRPr lang="ru-RU" sz="3600" dirty="0">
              <a:ln w="1905"/>
              <a:solidFill>
                <a:srgbClr val="E00A1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4572000"/>
            <a:ext cx="8429625" cy="1752600"/>
          </a:xfrm>
        </p:spPr>
        <p:txBody>
          <a:bodyPr/>
          <a:lstStyle/>
          <a:p>
            <a:pPr marL="26988" eaLnBrk="1" hangingPunct="1">
              <a:lnSpc>
                <a:spcPct val="70000"/>
              </a:lnSpc>
            </a:pPr>
            <a:r>
              <a:rPr lang="ru-RU" sz="2000" b="1" smtClean="0">
                <a:solidFill>
                  <a:srgbClr val="771F28"/>
                </a:solidFill>
                <a:latin typeface="Calibri" pitchFamily="34" charset="0"/>
              </a:rPr>
              <a:t>                                                                               Составитель:</a:t>
            </a:r>
          </a:p>
          <a:p>
            <a:pPr marL="26988" eaLnBrk="1" hangingPunct="1">
              <a:lnSpc>
                <a:spcPct val="70000"/>
              </a:lnSpc>
            </a:pPr>
            <a:r>
              <a:rPr lang="ru-RU" sz="2000" b="1" smtClean="0">
                <a:solidFill>
                  <a:srgbClr val="771F28"/>
                </a:solidFill>
                <a:latin typeface="Calibri" pitchFamily="34" charset="0"/>
              </a:rPr>
              <a:t>                                                                               педагог дополнительного </a:t>
            </a:r>
          </a:p>
          <a:p>
            <a:pPr marL="26988" eaLnBrk="1" hangingPunct="1">
              <a:lnSpc>
                <a:spcPct val="70000"/>
              </a:lnSpc>
            </a:pPr>
            <a:r>
              <a:rPr lang="ru-RU" sz="2000" b="1" smtClean="0">
                <a:solidFill>
                  <a:srgbClr val="771F28"/>
                </a:solidFill>
                <a:latin typeface="Calibri" pitchFamily="34" charset="0"/>
              </a:rPr>
              <a:t>                                                                               образования  </a:t>
            </a:r>
          </a:p>
          <a:p>
            <a:pPr marL="26988" eaLnBrk="1" hangingPunct="1">
              <a:lnSpc>
                <a:spcPct val="70000"/>
              </a:lnSpc>
            </a:pPr>
            <a:r>
              <a:rPr lang="ru-RU" sz="2000" b="1" smtClean="0">
                <a:solidFill>
                  <a:srgbClr val="771F28"/>
                </a:solidFill>
                <a:latin typeface="Calibri" pitchFamily="34" charset="0"/>
              </a:rPr>
              <a:t>                                                                              Ломакина Оксана Александровна</a:t>
            </a:r>
          </a:p>
          <a:p>
            <a:pPr marL="26988" eaLnBrk="1" hangingPunct="1">
              <a:lnSpc>
                <a:spcPct val="70000"/>
              </a:lnSpc>
            </a:pPr>
            <a:endParaRPr lang="ru-RU" sz="2000" b="1" smtClean="0">
              <a:solidFill>
                <a:srgbClr val="771F28"/>
              </a:solidFill>
              <a:latin typeface="Calibri" pitchFamily="34" charset="0"/>
            </a:endParaRPr>
          </a:p>
          <a:p>
            <a:pPr marL="26988" eaLnBrk="1" hangingPunct="1">
              <a:lnSpc>
                <a:spcPct val="70000"/>
              </a:lnSpc>
            </a:pPr>
            <a:r>
              <a:rPr lang="ru-RU" sz="2000" b="1" smtClean="0">
                <a:solidFill>
                  <a:srgbClr val="771F28"/>
                </a:solidFill>
                <a:latin typeface="Calibri" pitchFamily="34" charset="0"/>
              </a:rPr>
              <a:t>р.п. Первомайский 2020</a:t>
            </a:r>
            <a:r>
              <a:rPr lang="en-US" sz="2000" b="1" smtClean="0">
                <a:solidFill>
                  <a:srgbClr val="771F28"/>
                </a:solidFill>
                <a:latin typeface="Calibri" pitchFamily="34" charset="0"/>
              </a:rPr>
              <a:t> </a:t>
            </a:r>
            <a:r>
              <a:rPr lang="ru-RU" sz="2000" b="1" smtClean="0">
                <a:solidFill>
                  <a:srgbClr val="771F28"/>
                </a:solidFill>
                <a:latin typeface="Calibri" pitchFamily="34" charset="0"/>
              </a:rPr>
              <a:t>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785813"/>
            <a:ext cx="72866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</a:rPr>
              <a:t>Муниципальное  бюджетное образовательное учреждение дополнительного образования  «Дом детского творчества» Первомайского района Тамбовской области</a:t>
            </a:r>
            <a:endParaRPr lang="ru-RU" sz="1800" dirty="0"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857364"/>
            <a:ext cx="7683015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Инновационный проект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28625" y="1285860"/>
            <a:ext cx="8715375" cy="5383228"/>
          </a:xfrm>
        </p:spPr>
        <p:txBody>
          <a:bodyPr/>
          <a:lstStyle/>
          <a:p>
            <a:pPr marL="88900" indent="-88900" algn="just" eaLnBrk="1" hangingPunct="1">
              <a:buFont typeface="Wingdings 2" pitchFamily="18" charset="2"/>
              <a:buNone/>
              <a:tabLst>
                <a:tab pos="8343900" algn="l"/>
              </a:tabLst>
            </a:pPr>
            <a:r>
              <a:rPr lang="ru-RU" sz="1800" i="1" dirty="0" smtClean="0">
                <a:solidFill>
                  <a:srgbClr val="88060F"/>
                </a:solidFill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Если в процессе занятий использовать </a:t>
            </a:r>
            <a:r>
              <a:rPr lang="ru-RU" i="1" dirty="0" err="1" smtClean="0">
                <a:solidFill>
                  <a:srgbClr val="88060F"/>
                </a:solidFill>
                <a:cs typeface="Times New Roman" pitchFamily="18" charset="0"/>
              </a:rPr>
              <a:t>здоровьесберегающие</a:t>
            </a: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 технологии, то можно значительно повысить уровень физического, психологического и нравственного здоровья, усовершенствовать качество вокального исполнительства.</a:t>
            </a:r>
          </a:p>
          <a:p>
            <a:pPr marL="88900" indent="-88900" algn="just" eaLnBrk="1" hangingPunct="1">
              <a:buFont typeface="Wingdings 2" pitchFamily="18" charset="2"/>
              <a:buNone/>
              <a:tabLst>
                <a:tab pos="8343900" algn="l"/>
              </a:tabLst>
            </a:pP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    </a:t>
            </a:r>
            <a:endParaRPr lang="ru-RU" b="1" i="1" dirty="0" smtClean="0"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1055" y="474643"/>
            <a:ext cx="2684325" cy="76944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Гипотеза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idx="1"/>
          </p:nvPr>
        </p:nvSpPr>
        <p:spPr>
          <a:xfrm>
            <a:off x="500063" y="1928813"/>
            <a:ext cx="8280400" cy="40878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88060F"/>
              </a:buClr>
              <a:buFont typeface="Wingdings 2" pitchFamily="18" charset="2"/>
              <a:buNone/>
            </a:pPr>
            <a:r>
              <a:rPr lang="ru-RU" b="1" i="1" smtClean="0">
                <a:solidFill>
                  <a:srgbClr val="88060F"/>
                </a:solidFill>
                <a:cs typeface="Times New Roman" pitchFamily="18" charset="0"/>
              </a:rPr>
              <a:t>   </a:t>
            </a: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Процесс сохранения и укрепления здоровья детей в творческом объединении  через здоровьесберегающие технологии.</a:t>
            </a:r>
          </a:p>
          <a:p>
            <a:pPr eaLnBrk="1" hangingPunct="1">
              <a:lnSpc>
                <a:spcPct val="80000"/>
              </a:lnSpc>
              <a:buClr>
                <a:srgbClr val="88060F"/>
              </a:buClr>
              <a:buFont typeface="Wingdings" pitchFamily="2" charset="2"/>
              <a:buChar char="v"/>
            </a:pPr>
            <a:endParaRPr lang="ru-RU" sz="1800" i="1" smtClean="0">
              <a:solidFill>
                <a:srgbClr val="88060F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88060F"/>
              </a:buClr>
              <a:buFont typeface="Wingdings" pitchFamily="2" charset="2"/>
              <a:buChar char="v"/>
            </a:pPr>
            <a:endParaRPr lang="ru-RU" sz="1800" i="1" smtClean="0">
              <a:solidFill>
                <a:srgbClr val="88060F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88060F"/>
              </a:buClr>
              <a:buFont typeface="Wingdings 2" pitchFamily="18" charset="2"/>
              <a:buNone/>
            </a:pPr>
            <a:endParaRPr lang="ru-RU" sz="1600" smtClean="0">
              <a:solidFill>
                <a:srgbClr val="88060F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88060F"/>
              </a:buClr>
              <a:buFont typeface="Wingdings 2" pitchFamily="18" charset="2"/>
              <a:buNone/>
            </a:pPr>
            <a:endParaRPr lang="ru-RU" sz="1600" smtClean="0">
              <a:solidFill>
                <a:srgbClr val="88060F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88060F"/>
              </a:buClr>
              <a:buFont typeface="Wingdings 2" pitchFamily="18" charset="2"/>
              <a:buNone/>
            </a:pPr>
            <a:r>
              <a:rPr lang="ru-RU" b="1" i="1" smtClean="0">
                <a:solidFill>
                  <a:srgbClr val="88060F"/>
                </a:solidFill>
                <a:cs typeface="Times New Roman" pitchFamily="18" charset="0"/>
              </a:rPr>
              <a:t>    </a:t>
            </a: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Формирование нравственного и физического здоровья обучающихся  на занятиях по вокалу.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357562"/>
            <a:ext cx="497065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Предмет проекта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000108"/>
            <a:ext cx="464736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Объект проекта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2011" y="785794"/>
            <a:ext cx="564449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Участники проекта:</a:t>
            </a:r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714375" y="1714500"/>
            <a:ext cx="814387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rgbClr val="88060F"/>
                </a:solidFill>
                <a:effectLst/>
                <a:latin typeface="Arial" charset="0"/>
              </a:rPr>
              <a:t> </a:t>
            </a:r>
            <a:r>
              <a:rPr lang="ru-RU" sz="24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обучающиеся творческого объединения «Лира» 2-3 года обучения;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педагоги дополнительного образования;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родители;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психолог.</a:t>
            </a:r>
          </a:p>
          <a:p>
            <a:pPr>
              <a:buFont typeface="Arial" charset="0"/>
              <a:buChar char="•"/>
              <a:defRPr/>
            </a:pPr>
            <a:endParaRPr lang="ru-RU" sz="2400" dirty="0"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323850" y="1196975"/>
            <a:ext cx="8569325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endParaRPr lang="ru-RU" sz="24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овладеть техникой        вокального исполнения;</a:t>
            </a:r>
          </a:p>
          <a:p>
            <a:pPr marL="533400" indent="-533400" algn="just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повысить уровень нравственного и физическое здоровья обучающихся;</a:t>
            </a:r>
          </a:p>
          <a:p>
            <a:pPr marL="533400" indent="-533400" algn="just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повысить самооценку обучающихся,  эмоциональность и уверенность на сцене;</a:t>
            </a:r>
          </a:p>
          <a:p>
            <a:pPr marL="533400" indent="-533400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участвовать в конкурсах разного уровня;</a:t>
            </a:r>
          </a:p>
          <a:p>
            <a:pPr marL="533400" indent="-533400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адаптировать обучающихся в социальном пространстве, раскрыть  творческие способности;</a:t>
            </a:r>
          </a:p>
          <a:p>
            <a:pPr marL="533400" indent="-533400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освоить комплекс здоровьесберегающих упражнений;</a:t>
            </a:r>
          </a:p>
          <a:p>
            <a:pPr marL="533400" indent="-533400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приобщить родителей к процессу воспитания в детях здорового образа жизни;</a:t>
            </a:r>
          </a:p>
          <a:p>
            <a:pPr marL="533400" indent="-533400">
              <a:lnSpc>
                <a:spcPct val="90000"/>
              </a:lnSpc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сформировать ИКТ компетентности.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04899" y="485756"/>
            <a:ext cx="695581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Ожидаемые результаты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0916" y="785794"/>
            <a:ext cx="751757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Методы реализации проекта:</a:t>
            </a:r>
          </a:p>
        </p:txBody>
      </p:sp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647700" y="2000250"/>
            <a:ext cx="84963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pPr marL="285750" indent="-28575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обработка и анализ данных об обучающихся;</a:t>
            </a:r>
          </a:p>
          <a:p>
            <a:pPr marL="285750" indent="-28575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анкетирование (анкета Н.Е Щурковой  «Уровень воспитанности»);</a:t>
            </a:r>
          </a:p>
          <a:p>
            <a:pPr marL="285750" indent="-28575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психологические тесты;</a:t>
            </a:r>
          </a:p>
          <a:p>
            <a:pPr marL="285750" indent="-28575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проведение педагогического эксперимента;</a:t>
            </a:r>
          </a:p>
          <a:p>
            <a:pPr marL="285750" indent="-28575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создание и решение проблемных ситуаций, на занятиях. </a:t>
            </a:r>
            <a:endParaRPr lang="ru-RU" sz="3200" i="1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5" y="620688"/>
            <a:ext cx="639045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Формы занятий: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643042" y="1571612"/>
          <a:ext cx="728667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142875" y="1143000"/>
            <a:ext cx="9001125" cy="500063"/>
          </a:xfrm>
        </p:spPr>
        <p:txBody>
          <a:bodyPr>
            <a:normAutofit fontScale="92500" lnSpcReduction="20000"/>
          </a:bodyPr>
          <a:lstStyle/>
          <a:p>
            <a:pPr marL="266700" indent="-2667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88060F"/>
                </a:solidFill>
                <a:latin typeface="+mj-lt"/>
              </a:rPr>
              <a:t> </a:t>
            </a:r>
            <a:r>
              <a:rPr lang="en-US" sz="2400" b="1" i="1" dirty="0" smtClean="0">
                <a:solidFill>
                  <a:srgbClr val="88060F"/>
                </a:solidFill>
                <a:latin typeface="+mj-lt"/>
              </a:rPr>
              <a:t>I-</a:t>
            </a:r>
            <a:r>
              <a:rPr lang="ru-RU" sz="2400" b="1" i="1" dirty="0" smtClean="0">
                <a:solidFill>
                  <a:srgbClr val="88060F"/>
                </a:solidFill>
                <a:latin typeface="+mj-lt"/>
              </a:rPr>
              <a:t>этап–подготовительно-диагностический </a:t>
            </a:r>
            <a:r>
              <a:rPr lang="ru-RU" sz="2400" dirty="0" smtClean="0">
                <a:solidFill>
                  <a:srgbClr val="88060F"/>
                </a:solidFill>
                <a:latin typeface="+mj-lt"/>
              </a:rPr>
              <a:t> </a:t>
            </a:r>
            <a:r>
              <a:rPr lang="ru-RU" sz="1800" dirty="0" smtClean="0">
                <a:solidFill>
                  <a:srgbClr val="88060F"/>
                </a:solidFill>
                <a:latin typeface="+mj-lt"/>
              </a:rPr>
              <a:t>(сен. 2021 г.- дек. 2021г.)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0"/>
            <a:ext cx="885828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i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Этапы реализации проекта</a:t>
            </a:r>
          </a:p>
        </p:txBody>
      </p:sp>
      <p:sp>
        <p:nvSpPr>
          <p:cNvPr id="18436" name="Прямоугольник 1"/>
          <p:cNvSpPr>
            <a:spLocks noChangeArrowheads="1"/>
          </p:cNvSpPr>
          <p:nvPr/>
        </p:nvSpPr>
        <p:spPr bwMode="auto">
          <a:xfrm>
            <a:off x="285750" y="1500188"/>
            <a:ext cx="86439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изучение научно - педагогической литературы;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определение темы, целей и задач, содержания проекта</a:t>
            </a:r>
            <a:r>
              <a:rPr lang="en-US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подбор методического и дидактического материала для занятий, фонотеки, упражнений</a:t>
            </a:r>
            <a:r>
              <a:rPr lang="en-US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разработка и проведение диагностики, анкетирования</a:t>
            </a:r>
            <a:r>
              <a:rPr lang="en-US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составление методических рекомендаций.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0" y="2786063"/>
            <a:ext cx="83581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2400" b="1" i="1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II </a:t>
            </a:r>
            <a:r>
              <a:rPr lang="ru-RU" sz="2400" b="1" i="1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этап – практический  </a:t>
            </a:r>
            <a:r>
              <a:rPr lang="en-US" sz="1800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</a:t>
            </a:r>
            <a:r>
              <a:rPr lang="ru-RU" sz="1800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январь 2021 – сентябрь 2021 г.</a:t>
            </a:r>
            <a:r>
              <a:rPr lang="en-US" sz="1800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)</a:t>
            </a:r>
            <a:endParaRPr lang="ru-RU" sz="1800" dirty="0">
              <a:solidFill>
                <a:srgbClr val="88060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438" name="Прямоугольник 7"/>
          <p:cNvSpPr>
            <a:spLocks noChangeArrowheads="1"/>
          </p:cNvSpPr>
          <p:nvPr/>
        </p:nvSpPr>
        <p:spPr bwMode="auto">
          <a:xfrm>
            <a:off x="285750" y="3214688"/>
            <a:ext cx="64293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  цели и задач проекта</a:t>
            </a:r>
            <a:r>
              <a:rPr lang="en-US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практическая реализация проекта;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проведение  мастер-классов, открытых занятий;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проектная деятельность обучающихся</a:t>
            </a:r>
            <a:r>
              <a:rPr lang="en-US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проведение родительских собраний</a:t>
            </a:r>
            <a:r>
              <a:rPr lang="en-US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участие детей в  концертной деятельности, конкурсах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3000" y="4857750"/>
            <a:ext cx="764381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i="1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III </a:t>
            </a:r>
            <a:r>
              <a:rPr lang="ru-RU" sz="2400" b="1" i="1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этап – заключительный  </a:t>
            </a:r>
            <a:r>
              <a:rPr lang="en-US" sz="1800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</a:t>
            </a:r>
            <a:r>
              <a:rPr lang="ru-RU" sz="1800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октябрь-ноябрь 2022 г.</a:t>
            </a:r>
            <a:r>
              <a:rPr lang="en-US" sz="1800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)</a:t>
            </a:r>
            <a:endParaRPr lang="ru-RU" sz="1800" dirty="0">
              <a:solidFill>
                <a:srgbClr val="88060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8440" name="Прямоугольник 9"/>
          <p:cNvSpPr>
            <a:spLocks noChangeArrowheads="1"/>
          </p:cNvSpPr>
          <p:nvPr/>
        </p:nvSpPr>
        <p:spPr bwMode="auto">
          <a:xfrm>
            <a:off x="285750" y="5429250"/>
            <a:ext cx="79295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обработка и анализ результатов реализации проекта;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распространение опыта по проекту, выступления с докладом</a:t>
            </a:r>
            <a:r>
              <a:rPr lang="en-US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издание материалов по результатам реализации проекта ;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Отчетный концерт.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357166"/>
            <a:ext cx="750099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Подготовительный этап </a:t>
            </a:r>
          </a:p>
        </p:txBody>
      </p:sp>
      <p:pic>
        <p:nvPicPr>
          <p:cNvPr id="19459" name="Picture 74" descr="6c544751668fe6dfadca188641d_pre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521">
            <a:off x="6632575" y="1417638"/>
            <a:ext cx="1039813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5" descr="465d52d2d0d38aefb8e45e3699c_pr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836058">
            <a:off x="2495550" y="1136650"/>
            <a:ext cx="1128713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7" descr="67617f395b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14819">
            <a:off x="4699000" y="1341438"/>
            <a:ext cx="1050925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9" descr="a1di0grow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01794">
            <a:off x="7748588" y="1319213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1" descr="nepose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17714">
            <a:off x="5694363" y="1479550"/>
            <a:ext cx="10810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2" descr="12640492_Classica dlja relaxacii1_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2152986">
            <a:off x="3714750" y="128587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72" descr="s5756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1027170">
            <a:off x="566738" y="1401763"/>
            <a:ext cx="950912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76" descr="08094b15f19a85abd55175c775dbf34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1863465">
            <a:off x="1481138" y="1265238"/>
            <a:ext cx="103981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143250" y="2643188"/>
            <a:ext cx="210661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i="1" dirty="0" err="1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Медиаресурсы</a:t>
            </a:r>
            <a:endParaRPr lang="ru-RU" sz="2000" dirty="0">
              <a:latin typeface="Arial" charset="0"/>
            </a:endParaRPr>
          </a:p>
        </p:txBody>
      </p:sp>
      <p:pic>
        <p:nvPicPr>
          <p:cNvPr id="19468" name="Picture 10" descr="2648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9313" y="4845050"/>
            <a:ext cx="90805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5" descr="5661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57750" y="4857750"/>
            <a:ext cx="9144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8" descr="7000393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98750" y="4929188"/>
            <a:ext cx="954088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20" descr="18473261_MUZUYKOTERAPIYA_i_CVETOTERAPIYA_titulluchsh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1275" y="3357563"/>
            <a:ext cx="13747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31" descr="notki_lits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78250" y="4929188"/>
            <a:ext cx="993775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32" descr="stext_160908264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-982167">
            <a:off x="1692275" y="342900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17" descr="361284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7663" y="4929188"/>
            <a:ext cx="979487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Picture 9" descr="426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955331">
            <a:off x="6623050" y="3289300"/>
            <a:ext cx="1063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21" descr="100055051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936424">
            <a:off x="5484813" y="3109913"/>
            <a:ext cx="1030287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28" descr="fcc1b147a8a88faccc16b81a4fca97b5_full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1322080">
            <a:off x="7667625" y="3644900"/>
            <a:ext cx="112553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4" descr="3d0b5218563396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rot="-454337">
            <a:off x="2674938" y="3133725"/>
            <a:ext cx="1046162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9" name="Picture 27" descr="bi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rot="-1364385">
            <a:off x="658813" y="3481388"/>
            <a:ext cx="102235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Прямоугольник 41"/>
          <p:cNvSpPr/>
          <p:nvPr/>
        </p:nvSpPr>
        <p:spPr>
          <a:xfrm>
            <a:off x="3500438" y="6286500"/>
            <a:ext cx="21812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Литература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357166"/>
            <a:ext cx="835824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Вокально-хоровые упражнения</a:t>
            </a:r>
          </a:p>
        </p:txBody>
      </p:sp>
      <p:graphicFrame>
        <p:nvGraphicFramePr>
          <p:cNvPr id="43" name="Схема 42"/>
          <p:cNvGraphicFramePr/>
          <p:nvPr/>
        </p:nvGraphicFramePr>
        <p:xfrm>
          <a:off x="357158" y="1397000"/>
          <a:ext cx="8572560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357166"/>
            <a:ext cx="835824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err="1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Музыкаль-дидактические</a:t>
            </a: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игры</a:t>
            </a:r>
          </a:p>
        </p:txBody>
      </p:sp>
      <p:sp>
        <p:nvSpPr>
          <p:cNvPr id="21507" name="Rectangle 3"/>
          <p:cNvSpPr txBox="1">
            <a:spLocks/>
          </p:cNvSpPr>
          <p:nvPr/>
        </p:nvSpPr>
        <p:spPr bwMode="auto">
          <a:xfrm>
            <a:off x="468313" y="1484313"/>
            <a:ext cx="82296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ct val="20000"/>
              </a:spcBef>
              <a:buClr>
                <a:srgbClr val="88060F"/>
              </a:buClr>
              <a:buSzPct val="95000"/>
              <a:buFont typeface="Wingdings 2" pitchFamily="18" charset="2"/>
              <a:buNone/>
            </a:pPr>
            <a:r>
              <a:rPr lang="ru-RU" sz="2400">
                <a:solidFill>
                  <a:srgbClr val="88060F"/>
                </a:solidFill>
                <a:effectLst/>
                <a:latin typeface="Calibri" pitchFamily="34" charset="0"/>
              </a:rPr>
              <a:t>    </a:t>
            </a:r>
            <a:r>
              <a:rPr lang="ru-RU" sz="24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«Спой свое имя». игра «Хлопай в такт», «Маршируем под музыку», «Ритмическая сказка», «Игры со звуками», «Эхо», «Лесенка» по методике Карла Орфа</a:t>
            </a:r>
          </a:p>
        </p:txBody>
      </p:sp>
      <p:pic>
        <p:nvPicPr>
          <p:cNvPr id="5" name="Picture 6" descr="35c63b65fa7d1dbe53006fb733248c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00438"/>
            <a:ext cx="222885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c35c9a122a6a26250ab26ca16a2708c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143248"/>
            <a:ext cx="2087563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8" descr="ed9987e481cf36334cb6c2324bc7ac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286256"/>
            <a:ext cx="2592388" cy="2112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ph idx="1"/>
          </p:nvPr>
        </p:nvSpPr>
        <p:spPr>
          <a:xfrm>
            <a:off x="611188" y="836613"/>
            <a:ext cx="8229600" cy="2163762"/>
          </a:xfrm>
        </p:spPr>
        <p:txBody>
          <a:bodyPr>
            <a:normAutofit fontScale="85000" lnSpcReduction="20000"/>
          </a:bodyPr>
          <a:lstStyle/>
          <a:p>
            <a:pPr marL="365760" indent="-6350" eaLnBrk="1" fontAlgn="auto" hangingPunct="1">
              <a:spcAft>
                <a:spcPts val="0"/>
              </a:spcAft>
              <a:buClr>
                <a:srgbClr val="88060F"/>
              </a:buClr>
              <a:buFontTx/>
              <a:buNone/>
              <a:defRPr/>
            </a:pPr>
            <a:endParaRPr lang="ru-RU" i="1" dirty="0" smtClean="0">
              <a:solidFill>
                <a:srgbClr val="88060F"/>
              </a:solidFill>
              <a:cs typeface="Times New Roman" pitchFamily="18" charset="0"/>
            </a:endParaRPr>
          </a:p>
          <a:p>
            <a:pPr marL="365760" indent="-6350" eaLnBrk="1" fontAlgn="auto" hangingPunct="1">
              <a:spcAft>
                <a:spcPts val="0"/>
              </a:spcAft>
              <a:buClr>
                <a:srgbClr val="88060F"/>
              </a:buClr>
              <a:buFontTx/>
              <a:buNone/>
              <a:defRPr/>
            </a:pPr>
            <a:endParaRPr lang="ru-RU" i="1" dirty="0" smtClean="0">
              <a:solidFill>
                <a:srgbClr val="88060F"/>
              </a:solidFill>
              <a:cs typeface="Times New Roman" pitchFamily="18" charset="0"/>
            </a:endParaRPr>
          </a:p>
          <a:p>
            <a:pPr marL="365760" indent="-6350" eaLnBrk="1" fontAlgn="auto" hangingPunct="1">
              <a:spcAft>
                <a:spcPts val="0"/>
              </a:spcAft>
              <a:buClr>
                <a:srgbClr val="88060F"/>
              </a:buClr>
              <a:buFontTx/>
              <a:buNone/>
              <a:defRPr/>
            </a:pP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Музыка, считал Толстой , оказывается сильнейшим средством пробуждения эмоционально-чувственной сферы человека и "передачи людьми чувств друг другу"</a:t>
            </a:r>
            <a:r>
              <a:rPr lang="ru-RU" dirty="0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</a:p>
          <a:p>
            <a:pPr marL="365760" indent="-6350" eaLnBrk="1" fontAlgn="auto" hangingPunct="1">
              <a:spcAft>
                <a:spcPts val="0"/>
              </a:spcAft>
              <a:buClr>
                <a:srgbClr val="88060F"/>
              </a:buClr>
              <a:buFontTx/>
              <a:buNone/>
              <a:defRPr/>
            </a:pPr>
            <a:r>
              <a:rPr lang="ru-RU" dirty="0" smtClean="0">
                <a:solidFill>
                  <a:srgbClr val="88060F"/>
                </a:solidFill>
                <a:cs typeface="Times New Roman" pitchFamily="18" charset="0"/>
              </a:rPr>
              <a:t>				</a:t>
            </a:r>
            <a:r>
              <a:rPr lang="ru-RU" dirty="0" smtClean="0">
                <a:solidFill>
                  <a:srgbClr val="88060F"/>
                </a:solidFill>
              </a:rPr>
              <a:t>			Л.Н.Толстой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tx2">
                    <a:satMod val="130000"/>
                  </a:schemeClr>
                </a:solidFill>
              </a:rPr>
              <a:t>    </a:t>
            </a:r>
            <a:r>
              <a:rPr lang="ru-RU" smtClean="0">
                <a:solidFill>
                  <a:srgbClr val="88060F"/>
                </a:solidFill>
              </a:rPr>
              <a:t>Подбор репертуара</a:t>
            </a:r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>
          <a:xfrm>
            <a:off x="468313" y="1341438"/>
            <a:ext cx="8064500" cy="1873250"/>
          </a:xfrm>
        </p:spPr>
        <p:txBody>
          <a:bodyPr>
            <a:normAutofit lnSpcReduction="10000"/>
          </a:bodyPr>
          <a:lstStyle/>
          <a:p>
            <a:pPr marL="548640" indent="-4114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Песенный репертуар  разнообразен и играет самоценную смысловую роль в освоении содержания проекта. Отбор произведений осуществляется с учетом доступности, необходимости, художественной выразительности. Помогает совершенствовать эмоциональную сферу обучающихся, воспитать их музыкальный, художественный и эстетический вкус, интерес и любовь к вокальной музыке, желание слушать и исполнять ее.</a:t>
            </a:r>
          </a:p>
          <a:p>
            <a:pPr marL="548640" indent="-4114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None/>
              <a:defRPr/>
            </a:pPr>
            <a:endParaRPr lang="ru-RU" sz="2000" smtClean="0">
              <a:solidFill>
                <a:srgbClr val="88060F"/>
              </a:solidFill>
              <a:latin typeface="Calibri" pitchFamily="34" charset="0"/>
            </a:endParaRPr>
          </a:p>
        </p:txBody>
      </p:sp>
      <p:pic>
        <p:nvPicPr>
          <p:cNvPr id="22532" name="Picture 6" descr="p142_zdorov-esberegayushaietexnologiiuchebnogoproces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429000"/>
            <a:ext cx="2051050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10019105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57563"/>
            <a:ext cx="1544637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9" descr="39424-333813-19-obl-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3357563"/>
            <a:ext cx="1825625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 descr="84664----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288" y="7389813"/>
            <a:ext cx="21812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2" descr="d39a4304-ef2f-11df-9b0e-000fea10cbe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875" y="3357563"/>
            <a:ext cx="16192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9" name="Rectangle 9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88060F"/>
                </a:solidFill>
              </a:rPr>
              <a:t>Музыкотерапия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8208963" cy="2881312"/>
          </a:xfrm>
        </p:spPr>
        <p:txBody>
          <a:bodyPr>
            <a:normAutofit lnSpcReduction="10000"/>
          </a:bodyPr>
          <a:lstStyle/>
          <a:p>
            <a:pPr marL="365760" indent="-283464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None/>
              <a:defRPr/>
            </a:pPr>
            <a:r>
              <a:rPr lang="ru-RU" sz="2200" smtClean="0">
                <a:solidFill>
                  <a:srgbClr val="88060F"/>
                </a:solidFill>
                <a:latin typeface="Arial" charset="0"/>
              </a:rPr>
              <a:t>    </a:t>
            </a: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Прослушивание  классической  музыки  Моцарта, мазурки Шопена, Лунная соната Л. Бетховена, Кантата №2. И.-С. Баха, Аве Мария Ф. Шуберт. и др."регулирует психоэмоциональное состояние детей:,способно активизировать работу мозга и влияет на все психологические характеристики: внимание, память, мышление, воображение детей. Помогает сосредоточиться и улучшить пространственное восприятие, изменяет настроение. Одни произведения успокаивают и умиротворяют, другие поднимают настроение.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endParaRPr lang="ru-RU" sz="2200" smtClean="0">
              <a:solidFill>
                <a:srgbClr val="88060F"/>
              </a:solidFill>
              <a:latin typeface="Calibri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endParaRPr lang="ru-RU" sz="2200" smtClean="0"/>
          </a:p>
        </p:txBody>
      </p:sp>
      <p:pic>
        <p:nvPicPr>
          <p:cNvPr id="23556" name="Picture 5" descr="TLP_01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933825"/>
            <a:ext cx="198755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disk-vremena-goda-chaykovski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4149725"/>
            <a:ext cx="2049462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a6c2de9f-b4de-4fe9-9bf4-1b0bf4dd1ce0-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3860800"/>
            <a:ext cx="202247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84664----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4076700"/>
            <a:ext cx="20574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827088" y="704850"/>
            <a:ext cx="7859712" cy="10683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88060F"/>
                </a:solidFill>
              </a:rPr>
              <a:t>                 Анкета</a:t>
            </a:r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611188" y="1916113"/>
            <a:ext cx="8229600" cy="4389437"/>
          </a:xfrm>
        </p:spPr>
        <p:txBody>
          <a:bodyPr/>
          <a:lstStyle/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анкета для родителей «Оценка сформированности здорового образа жизни обучающихся»</a:t>
            </a: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анкета для детей «Моё здоровье»Белогрудова Н.В. ;</a:t>
            </a: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анкета  для детей «Уровень воспитанности» </a:t>
            </a:r>
          </a:p>
          <a:p>
            <a:pPr marL="365125" indent="-282575" eaLnBrk="1" hangingPunct="1">
              <a:buClr>
                <a:srgbClr val="88060F"/>
              </a:buClr>
              <a:buFontTx/>
              <a:buNone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    Н.Е. Щурковой ;</a:t>
            </a: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критерии оценки динамики уровня овладения вокальной техники.</a:t>
            </a:r>
          </a:p>
          <a:p>
            <a:pPr marL="365125" indent="-282575" eaLnBrk="1" hangingPunct="1">
              <a:buClr>
                <a:srgbClr val="88060F"/>
              </a:buClr>
              <a:buFontTx/>
              <a:buNone/>
            </a:pPr>
            <a:endParaRPr lang="ru-RU" smtClean="0">
              <a:solidFill>
                <a:srgbClr val="88060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684213" y="549275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600" smtClean="0">
                <a:solidFill>
                  <a:schemeClr val="tx2">
                    <a:satMod val="130000"/>
                  </a:schemeClr>
                </a:solidFill>
              </a:rPr>
              <a:t>      </a:t>
            </a:r>
            <a:br>
              <a:rPr lang="ru-RU" sz="460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60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60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600" smtClean="0">
              <a:solidFill>
                <a:srgbClr val="88060F"/>
              </a:solidFill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468313" y="1628775"/>
            <a:ext cx="4043362" cy="4895850"/>
          </a:xfrm>
          <a:ln w="25400">
            <a:solidFill>
              <a:srgbClr val="88060F"/>
            </a:solidFill>
          </a:ln>
        </p:spPr>
        <p:txBody>
          <a:bodyPr/>
          <a:lstStyle/>
          <a:p>
            <a:pPr eaLnBrk="1" hangingPunct="1"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Творческие задания способствуют гармоничному развитию творческих способностей детей через пластику, вокал.</a:t>
            </a:r>
          </a:p>
          <a:p>
            <a:pPr eaLnBrk="1" hangingPunct="1"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Упражнение «Повтори ритм» Упражнение «Досочини песенку».</a:t>
            </a:r>
          </a:p>
          <a:p>
            <a:pPr eaLnBrk="1" hangingPunct="1"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Упражнение  «Вокальная импровизация», «Пластическая импровизация».</a:t>
            </a:r>
          </a:p>
          <a:p>
            <a:pPr eaLnBrk="1" hangingPunct="1"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Упражнение «Дирижёры».</a:t>
            </a:r>
          </a:p>
          <a:p>
            <a:pPr eaLnBrk="1" hangingPunct="1">
              <a:buClr>
                <a:srgbClr val="88060F"/>
              </a:buClr>
              <a:buFont typeface="Wingdings" pitchFamily="2" charset="2"/>
              <a:buChar char="v"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Мозговой штурм</a:t>
            </a:r>
            <a:r>
              <a:rPr lang="en-US" sz="16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  составить осмысленное предложение, включающее в себя 3 заданных слова. Например: музыка, литература, композитор (Композитор сочиняет музыку на основе литературного произведения).</a:t>
            </a:r>
            <a:endParaRPr lang="en-US" sz="1600" i="1" smtClean="0">
              <a:solidFill>
                <a:srgbClr val="88060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88060F"/>
              </a:buClr>
              <a:buFont typeface="Wingdings" pitchFamily="2" charset="2"/>
              <a:buChar char="v"/>
            </a:pPr>
            <a:endParaRPr lang="ru-RU" sz="1600" smtClean="0">
              <a:solidFill>
                <a:srgbClr val="88060F"/>
              </a:solidFill>
              <a:latin typeface="Calibri" pitchFamily="34" charset="0"/>
            </a:endParaRPr>
          </a:p>
        </p:txBody>
      </p:sp>
      <p:sp>
        <p:nvSpPr>
          <p:cNvPr id="25604" name="WordArt 7"/>
          <p:cNvSpPr>
            <a:spLocks noChangeArrowheads="1" noChangeShapeType="1" noTextEdit="1"/>
          </p:cNvSpPr>
          <p:nvPr/>
        </p:nvSpPr>
        <p:spPr bwMode="auto">
          <a:xfrm>
            <a:off x="4932363" y="908050"/>
            <a:ext cx="39147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Calibri"/>
              </a:rPr>
              <a:t>Музыкальные загадки</a:t>
            </a:r>
          </a:p>
        </p:txBody>
      </p:sp>
      <p:sp>
        <p:nvSpPr>
          <p:cNvPr id="25605" name="WordArt 8"/>
          <p:cNvSpPr>
            <a:spLocks noChangeArrowheads="1" noChangeShapeType="1" noTextEdit="1"/>
          </p:cNvSpPr>
          <p:nvPr/>
        </p:nvSpPr>
        <p:spPr bwMode="auto">
          <a:xfrm>
            <a:off x="539750" y="908050"/>
            <a:ext cx="3886200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Творческие задания</a:t>
            </a:r>
          </a:p>
        </p:txBody>
      </p:sp>
      <p:pic>
        <p:nvPicPr>
          <p:cNvPr id="25606" name="Picture 9" descr="s079031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557338"/>
            <a:ext cx="2663825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0" descr="s39422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357563"/>
            <a:ext cx="2552700" cy="159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1" descr="s680722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5013325"/>
            <a:ext cx="230505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914400" y="333375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88060F"/>
                </a:solidFill>
              </a:rPr>
              <a:t>II-</a:t>
            </a:r>
            <a:r>
              <a:rPr lang="ru-RU" smtClean="0">
                <a:solidFill>
                  <a:srgbClr val="88060F"/>
                </a:solidFill>
              </a:rPr>
              <a:t>этап -практический этап</a:t>
            </a:r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>
          <a:xfrm>
            <a:off x="395288" y="2000250"/>
            <a:ext cx="8248650" cy="4017963"/>
          </a:xfrm>
        </p:spPr>
        <p:txBody>
          <a:bodyPr/>
          <a:lstStyle/>
          <a:p>
            <a:pPr marL="88900" indent="-88900" algn="ctr" eaLnBrk="1" hangingPunct="1">
              <a:buClr>
                <a:srgbClr val="88060F"/>
              </a:buClr>
              <a:buFontTx/>
              <a:buNone/>
            </a:pPr>
            <a:r>
              <a:rPr lang="ru-RU" b="1" smtClean="0">
                <a:solidFill>
                  <a:srgbClr val="88060F"/>
                </a:solidFill>
                <a:cs typeface="Times New Roman" pitchFamily="18" charset="0"/>
              </a:rPr>
              <a:t>Дыхательная гимнастика          Стрельниковой</a:t>
            </a:r>
          </a:p>
          <a:p>
            <a:pPr marL="88900" indent="-88900" eaLnBrk="1" hangingPunct="1">
              <a:buClr>
                <a:srgbClr val="88060F"/>
              </a:buClr>
              <a:buFontTx/>
              <a:buNone/>
            </a:pPr>
            <a:r>
              <a:rPr lang="ru-RU" smtClean="0">
                <a:solidFill>
                  <a:srgbClr val="88060F"/>
                </a:solidFill>
                <a:cs typeface="Times New Roman" pitchFamily="18" charset="0"/>
              </a:rPr>
              <a:t>        «Насос»                                 «Обними          себя»</a:t>
            </a:r>
          </a:p>
          <a:p>
            <a:pPr marL="88900" indent="-88900" eaLnBrk="1" hangingPunct="1">
              <a:buClr>
                <a:srgbClr val="88060F"/>
              </a:buClr>
              <a:buFontTx/>
              <a:buNone/>
            </a:pPr>
            <a:endParaRPr lang="ru-RU" smtClean="0">
              <a:solidFill>
                <a:srgbClr val="88060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395288" y="9080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600" smtClean="0">
                <a:solidFill>
                  <a:srgbClr val="88060F"/>
                </a:solidFill>
              </a:rPr>
              <a:t>Интонационно-фонетические упражнения</a:t>
            </a:r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88060F"/>
              </a:buClr>
              <a:buFontTx/>
              <a:buNone/>
            </a:pPr>
            <a:r>
              <a:rPr lang="ru-RU" smtClean="0">
                <a:solidFill>
                  <a:srgbClr val="88060F"/>
                </a:solidFill>
                <a:latin typeface="Calibri" pitchFamily="34" charset="0"/>
              </a:rPr>
              <a:t>          </a:t>
            </a:r>
          </a:p>
          <a:p>
            <a:pPr eaLnBrk="1" hangingPunct="1">
              <a:buClr>
                <a:srgbClr val="88060F"/>
              </a:buClr>
              <a:buFontTx/>
              <a:buNone/>
            </a:pPr>
            <a:endParaRPr lang="ru-RU" smtClean="0">
              <a:solidFill>
                <a:srgbClr val="88060F"/>
              </a:solidFill>
              <a:latin typeface="Calibri" pitchFamily="34" charset="0"/>
            </a:endParaRPr>
          </a:p>
          <a:p>
            <a:pPr eaLnBrk="1" hangingPunct="1">
              <a:buClr>
                <a:srgbClr val="88060F"/>
              </a:buClr>
              <a:buFontTx/>
              <a:buNone/>
            </a:pPr>
            <a:r>
              <a:rPr lang="ru-RU" smtClean="0">
                <a:solidFill>
                  <a:srgbClr val="88060F"/>
                </a:solidFill>
                <a:latin typeface="Calibri" pitchFamily="34" charset="0"/>
              </a:rPr>
              <a:t>                                 </a:t>
            </a:r>
            <a:r>
              <a:rPr lang="ru-RU" sz="3600" smtClean="0">
                <a:solidFill>
                  <a:srgbClr val="88060F"/>
                </a:solidFill>
                <a:cs typeface="Times New Roman" pitchFamily="18" charset="0"/>
              </a:rPr>
              <a:t>«Жуём язычок»   </a:t>
            </a:r>
          </a:p>
          <a:p>
            <a:pPr eaLnBrk="1" hangingPunct="1">
              <a:buClr>
                <a:srgbClr val="88060F"/>
              </a:buClr>
              <a:buFontTx/>
              <a:buNone/>
            </a:pPr>
            <a:r>
              <a:rPr lang="ru-RU" sz="3600" smtClean="0">
                <a:solidFill>
                  <a:srgbClr val="88060F"/>
                </a:solidFill>
                <a:cs typeface="Times New Roman" pitchFamily="18" charset="0"/>
              </a:rPr>
              <a:t>              «От шёпота    до крика»</a:t>
            </a:r>
          </a:p>
          <a:p>
            <a:pPr eaLnBrk="1" hangingPunct="1">
              <a:buClr>
                <a:srgbClr val="88060F"/>
              </a:buClr>
              <a:buFontTx/>
              <a:buChar char="•"/>
            </a:pPr>
            <a:endParaRPr lang="ru-RU" smtClean="0">
              <a:solidFill>
                <a:srgbClr val="88060F"/>
              </a:solidFill>
              <a:latin typeface="Calibri" pitchFamily="34" charset="0"/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4419" y="627038"/>
            <a:ext cx="7215238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Виды деятельности</a:t>
            </a: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2970213" y="1663700"/>
            <a:ext cx="3313112" cy="717550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Виды деятельности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827088" y="1700213"/>
            <a:ext cx="1728787" cy="928687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88060F"/>
                </a:solidFill>
                <a:effectLst/>
                <a:latin typeface="Calibri" pitchFamily="34" charset="0"/>
              </a:rPr>
              <a:t>игровая</a:t>
            </a: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2401888" y="2884488"/>
            <a:ext cx="1873250" cy="504825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музыкальная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4591050" y="2813050"/>
            <a:ext cx="2470150" cy="647700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cs typeface="Arial" pitchFamily="34" charset="0"/>
              </a:rPr>
              <a:t> </a:t>
            </a:r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дыхательная</a:t>
            </a:r>
          </a:p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 гимнастика</a:t>
            </a:r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3598863" y="3603625"/>
            <a:ext cx="2363787" cy="865188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оздоровительная</a:t>
            </a: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755650" y="3748088"/>
            <a:ext cx="2200275" cy="719137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познавательная</a:t>
            </a:r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>
            <a:off x="6916738" y="1743075"/>
            <a:ext cx="1655762" cy="642938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88060F"/>
                </a:solidFill>
                <a:effectLst/>
                <a:latin typeface="Calibri" pitchFamily="34" charset="0"/>
              </a:rPr>
              <a:t>речевая</a:t>
            </a:r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>
            <a:off x="6557963" y="3627438"/>
            <a:ext cx="2174875" cy="714375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артикуляционная</a:t>
            </a:r>
          </a:p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 гимнастика</a:t>
            </a:r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5694363" y="4829175"/>
            <a:ext cx="3024187" cy="649288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игры со звуками</a:t>
            </a:r>
          </a:p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 по методике Карла Орфа</a:t>
            </a: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3927475" y="4827588"/>
            <a:ext cx="1800225" cy="647700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творческая</a:t>
            </a:r>
          </a:p>
        </p:txBody>
      </p:sp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3468688" y="5837238"/>
            <a:ext cx="2000250" cy="574675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фонетическая</a:t>
            </a:r>
          </a:p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 ритмика</a:t>
            </a:r>
          </a:p>
        </p:txBody>
      </p:sp>
      <p:sp>
        <p:nvSpPr>
          <p:cNvPr id="28686" name="AutoShape 14"/>
          <p:cNvSpPr>
            <a:spLocks noChangeArrowheads="1"/>
          </p:cNvSpPr>
          <p:nvPr/>
        </p:nvSpPr>
        <p:spPr bwMode="auto">
          <a:xfrm>
            <a:off x="1600200" y="4981575"/>
            <a:ext cx="1800225" cy="576263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88060F"/>
                </a:solidFill>
                <a:effectLst/>
                <a:latin typeface="Calibri" pitchFamily="34" charset="0"/>
              </a:rPr>
              <a:t>театральная</a:t>
            </a:r>
          </a:p>
        </p:txBody>
      </p:sp>
      <p:sp>
        <p:nvSpPr>
          <p:cNvPr id="18447" name="Line 16"/>
          <p:cNvSpPr>
            <a:spLocks noChangeShapeType="1"/>
          </p:cNvSpPr>
          <p:nvPr/>
        </p:nvSpPr>
        <p:spPr bwMode="auto">
          <a:xfrm flipH="1">
            <a:off x="2524125" y="2165350"/>
            <a:ext cx="431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>
            <a:off x="6269038" y="2065338"/>
            <a:ext cx="6477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49" name="Line 18"/>
          <p:cNvSpPr>
            <a:spLocks noChangeShapeType="1"/>
          </p:cNvSpPr>
          <p:nvPr/>
        </p:nvSpPr>
        <p:spPr bwMode="auto">
          <a:xfrm>
            <a:off x="3605213" y="2382838"/>
            <a:ext cx="0" cy="50165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0" name="Line 19"/>
          <p:cNvSpPr>
            <a:spLocks noChangeShapeType="1"/>
          </p:cNvSpPr>
          <p:nvPr/>
        </p:nvSpPr>
        <p:spPr bwMode="auto">
          <a:xfrm>
            <a:off x="5727700" y="2386013"/>
            <a:ext cx="0" cy="42703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1" name="Line 20"/>
          <p:cNvSpPr>
            <a:spLocks noChangeShapeType="1"/>
          </p:cNvSpPr>
          <p:nvPr/>
        </p:nvSpPr>
        <p:spPr bwMode="auto">
          <a:xfrm flipH="1">
            <a:off x="1300163" y="2381250"/>
            <a:ext cx="1670050" cy="136683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2" name="Line 21"/>
          <p:cNvSpPr>
            <a:spLocks noChangeShapeType="1"/>
          </p:cNvSpPr>
          <p:nvPr/>
        </p:nvSpPr>
        <p:spPr bwMode="auto">
          <a:xfrm>
            <a:off x="6267450" y="2382838"/>
            <a:ext cx="2520950" cy="1244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3" name="Line 22"/>
          <p:cNvSpPr>
            <a:spLocks noChangeShapeType="1"/>
          </p:cNvSpPr>
          <p:nvPr/>
        </p:nvSpPr>
        <p:spPr bwMode="auto">
          <a:xfrm>
            <a:off x="4779963" y="4468813"/>
            <a:ext cx="0" cy="3587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4" name="Line 23"/>
          <p:cNvSpPr>
            <a:spLocks noChangeShapeType="1"/>
          </p:cNvSpPr>
          <p:nvPr/>
        </p:nvSpPr>
        <p:spPr bwMode="auto">
          <a:xfrm>
            <a:off x="2092325" y="4468813"/>
            <a:ext cx="407988" cy="51276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5" name="Line 24"/>
          <p:cNvSpPr>
            <a:spLocks noChangeShapeType="1"/>
          </p:cNvSpPr>
          <p:nvPr/>
        </p:nvSpPr>
        <p:spPr bwMode="auto">
          <a:xfrm flipH="1">
            <a:off x="4827588" y="5475288"/>
            <a:ext cx="0" cy="36195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6" name="Line 25"/>
          <p:cNvSpPr>
            <a:spLocks noChangeShapeType="1"/>
          </p:cNvSpPr>
          <p:nvPr/>
        </p:nvSpPr>
        <p:spPr bwMode="auto">
          <a:xfrm flipH="1">
            <a:off x="7356475" y="4343400"/>
            <a:ext cx="344488" cy="48418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sp>
        <p:nvSpPr>
          <p:cNvPr id="18457" name="Line 26"/>
          <p:cNvSpPr>
            <a:spLocks noChangeShapeType="1"/>
          </p:cNvSpPr>
          <p:nvPr/>
        </p:nvSpPr>
        <p:spPr bwMode="auto">
          <a:xfrm flipH="1">
            <a:off x="5827713" y="5557838"/>
            <a:ext cx="1089025" cy="638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>
              <a:defRPr/>
            </a:pPr>
            <a:endParaRPr lang="ru-RU" sz="2800">
              <a:latin typeface="Arial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2740025" y="5557838"/>
            <a:ext cx="1087438" cy="638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76750" y="2382838"/>
            <a:ext cx="0" cy="124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684213" y="188913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rgbClr val="88060F"/>
                </a:solidFill>
              </a:rPr>
              <a:t>Проведение семинара-практикума</a:t>
            </a:r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xfrm>
            <a:off x="323850" y="1484313"/>
            <a:ext cx="8569325" cy="511333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200" smtClean="0">
                <a:solidFill>
                  <a:srgbClr val="88060F"/>
                </a:solidFill>
                <a:latin typeface="Calibri" pitchFamily="34" charset="0"/>
              </a:rPr>
              <a:t>Выступление на семинаре- практикуме  с докладом на тему «Применение здоровьесберегающих технологий как метод инновационного подхода на занятиях вокала».</a:t>
            </a:r>
          </a:p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200" smtClean="0">
                <a:solidFill>
                  <a:srgbClr val="88060F"/>
                </a:solidFill>
                <a:latin typeface="Calibri" pitchFamily="34" charset="0"/>
              </a:rPr>
              <a:t>Проведение открытого занятия на тему </a:t>
            </a:r>
            <a:r>
              <a:rPr lang="en-US" sz="2200" smtClean="0">
                <a:solidFill>
                  <a:srgbClr val="88060F"/>
                </a:solidFill>
                <a:latin typeface="Calibri" pitchFamily="34" charset="0"/>
              </a:rPr>
              <a:t>:</a:t>
            </a:r>
            <a:r>
              <a:rPr lang="ru-RU" sz="2200" smtClean="0">
                <a:solidFill>
                  <a:srgbClr val="88060F"/>
                </a:solidFill>
                <a:latin typeface="Calibri" pitchFamily="34" charset="0"/>
              </a:rPr>
              <a:t> «Постановка певческого дыхания в песне «Земля Тамбовская»для педагогов образовательных учреждений района.</a:t>
            </a:r>
          </a:p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200" smtClean="0">
                <a:solidFill>
                  <a:srgbClr val="88060F"/>
                </a:solidFill>
                <a:latin typeface="Calibri" pitchFamily="34" charset="0"/>
              </a:rPr>
              <a:t>Выступление на родительском собрании «Как настроение родителей влияет на здоровье детей. Психологический климат в  семье.» «Здоровый ребенок – ребенок со здоровой психикой.» «Семейное воспитание и здоровье наших детей» «Нетрадиционные средства оздоровления детей».</a:t>
            </a:r>
          </a:p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200" smtClean="0">
                <a:solidFill>
                  <a:srgbClr val="88060F"/>
                </a:solidFill>
                <a:latin typeface="Calibri" pitchFamily="34" charset="0"/>
              </a:rPr>
              <a:t>«Гармония общения - залог психического здоровья ребенка«</a:t>
            </a:r>
          </a:p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200" smtClean="0">
                <a:solidFill>
                  <a:srgbClr val="88060F"/>
                </a:solidFill>
                <a:latin typeface="Calibri" pitchFamily="34" charset="0"/>
              </a:rPr>
              <a:t>Мероприятие для родителей "Я здоровье сберегу – сам себе я помогу"« Моя здоровая семья» .</a:t>
            </a:r>
          </a:p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200" smtClean="0">
                <a:solidFill>
                  <a:srgbClr val="88060F"/>
                </a:solidFill>
                <a:latin typeface="Calibri" pitchFamily="34" charset="0"/>
              </a:rPr>
              <a:t>Консультирование педагогов по темам: «Овладение детьми элементами оздоровительных технологий», «Использование пальчиковой гимнастики в свободной деятельности».</a:t>
            </a:r>
          </a:p>
          <a:p>
            <a:pPr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endParaRPr lang="ru-RU" sz="2200" smtClean="0">
              <a:solidFill>
                <a:srgbClr val="88060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rgbClr val="88060F"/>
                </a:solidFill>
              </a:rPr>
              <a:t>Выступление на методобъединении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468313" y="1285875"/>
            <a:ext cx="7818437" cy="46609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«Влияние вокальных занятий на физическое здоровье и духовное развитие личности» для педагогов дополнительного образования.</a:t>
            </a:r>
          </a:p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«Здоровый ребенок – ребенок со здоровой психикой» для педагогов методобъединения.</a:t>
            </a:r>
          </a:p>
          <a:p>
            <a:pPr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Мастер-класс «Использование здоровьесберегаю щих технологий в музыкальной деятельности» для учителей музыки района.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600" smtClean="0">
                <a:solidFill>
                  <a:srgbClr val="88060F"/>
                </a:solidFill>
              </a:rPr>
              <a:t>Взаимодействие с родителями</a:t>
            </a:r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>
          <a:xfrm>
            <a:off x="285750" y="1785938"/>
            <a:ext cx="8316913" cy="2579687"/>
          </a:xfrm>
        </p:spPr>
        <p:txBody>
          <a:bodyPr>
            <a:normAutofit fontScale="85000" lnSpcReduction="10000"/>
          </a:bodyPr>
          <a:lstStyle/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dirty="0" smtClean="0">
                <a:solidFill>
                  <a:srgbClr val="88060F"/>
                </a:solidFill>
                <a:cs typeface="Times New Roman" pitchFamily="18" charset="0"/>
              </a:rPr>
              <a:t>Обеспечение  связи с семьёй –важная проблема, которая  решается в процессе моей деятельности. Я формирую активную педагогическую позицию родителей, вовлекаю их в   </a:t>
            </a:r>
            <a:r>
              <a:rPr lang="ru-RU" sz="2000" i="1" dirty="0" err="1" smtClean="0">
                <a:solidFill>
                  <a:srgbClr val="88060F"/>
                </a:solidFill>
                <a:cs typeface="Times New Roman" pitchFamily="18" charset="0"/>
              </a:rPr>
              <a:t>учебно</a:t>
            </a:r>
            <a:r>
              <a:rPr lang="ru-RU" sz="2000" i="1" dirty="0" smtClean="0">
                <a:solidFill>
                  <a:srgbClr val="88060F"/>
                </a:solidFill>
                <a:cs typeface="Times New Roman" pitchFamily="18" charset="0"/>
              </a:rPr>
              <a:t> – воспитательный  процесс. В работе с родителями стараюсь осуществлять дифференцированный подход. Всегда учитываю мнения родителей, их запросы. Родители обучающихся принимают активное участие в жизни детского коллектива. Они также участвуют в разработке сценического образа ребёнка к каждому выступлению - подбирают аксессуары, оформляют сценические декорации, шьют концертные костюмы. 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dirty="0" smtClean="0">
                <a:solidFill>
                  <a:srgbClr val="88060F"/>
                </a:solidFill>
                <a:cs typeface="Times New Roman" pitchFamily="18" charset="0"/>
              </a:rPr>
              <a:t>Выступление на родительском собрании «Как настроение родителей влияет на здоровье детей. Психологический климат в  семье.» «Здоровый ребенок – </a:t>
            </a:r>
            <a:r>
              <a:rPr lang="ru-RU" sz="2000" i="1" dirty="0" err="1" smtClean="0">
                <a:solidFill>
                  <a:srgbClr val="88060F"/>
                </a:solidFill>
                <a:cs typeface="Times New Roman" pitchFamily="18" charset="0"/>
              </a:rPr>
              <a:t>ребенок</a:t>
            </a:r>
            <a:r>
              <a:rPr lang="ru-RU" sz="2000" i="1" dirty="0" smtClean="0">
                <a:solidFill>
                  <a:srgbClr val="88060F"/>
                </a:solidFill>
                <a:cs typeface="Times New Roman" pitchFamily="18" charset="0"/>
              </a:rPr>
              <a:t> со здоровой психикой.» «Семейное воспитание и здоровье наших детей» «Нетрадиционные средства оздоровления детей»! «Здоровье –это здорово!»«Гармония общения - залог психического здоровья ребенка.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endParaRPr lang="ru-RU" sz="1700" dirty="0" smtClean="0">
              <a:solidFill>
                <a:srgbClr val="88060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142875" y="1500188"/>
            <a:ext cx="8501063" cy="2609850"/>
          </a:xfrm>
        </p:spPr>
        <p:txBody>
          <a:bodyPr>
            <a:normAutofit fontScale="85000" lnSpcReduction="20000"/>
          </a:bodyPr>
          <a:lstStyle/>
          <a:p>
            <a:pPr marL="365760" indent="-283464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rgbClr val="88060F"/>
                </a:solidFill>
              </a:rPr>
              <a:t>           </a:t>
            </a: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Данный проект направлен на сохранение и укрепление физического, психологического  и нравственного здоровья.  В ходе проекта у обучающихся формируется артикуляционный аппарат, основы дикции, певческого дыхания, вокальной орфоэпии, приемы голосоведения. Проект способствует творческому росту самореализации  и самовыражению личности детей, отвечает  на вопрос о роле здоровья в вокальном искусстве.</a:t>
            </a:r>
          </a:p>
          <a:p>
            <a:pPr marL="365760" indent="-283464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1600" dirty="0" smtClean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09705" y="763568"/>
            <a:ext cx="5665011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Аннотация проекта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411163" y="692150"/>
            <a:ext cx="8732837" cy="6492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Проектная деятельность обучающихся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1928813" y="1571625"/>
            <a:ext cx="4319587" cy="4897438"/>
          </a:xfrm>
          <a:ln w="34925">
            <a:solidFill>
              <a:srgbClr val="993300"/>
            </a:solidFill>
          </a:ln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400" i="1" smtClean="0">
                <a:solidFill>
                  <a:srgbClr val="88060F"/>
                </a:solidFill>
                <a:cs typeface="Times New Roman" pitchFamily="18" charset="0"/>
              </a:rPr>
              <a:t>«Профилактика здорового образа жизни»(доклад)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400" i="1" smtClean="0">
                <a:solidFill>
                  <a:srgbClr val="88060F"/>
                </a:solidFill>
                <a:cs typeface="Times New Roman" pitchFamily="18" charset="0"/>
              </a:rPr>
              <a:t>«Музыкальная терапия как эффективный    метод оздоровления детей» 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400" i="1" smtClean="0">
                <a:solidFill>
                  <a:srgbClr val="88060F"/>
                </a:solidFill>
                <a:cs typeface="Times New Roman" pitchFamily="18" charset="0"/>
              </a:rPr>
              <a:t>«В здоровом теле –здоровый дух»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400" i="1" smtClean="0">
                <a:solidFill>
                  <a:srgbClr val="88060F"/>
                </a:solidFill>
                <a:cs typeface="Times New Roman" pitchFamily="18" charset="0"/>
              </a:rPr>
              <a:t>«Вредные привычки и борьба с ними»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400" i="1" smtClean="0">
                <a:solidFill>
                  <a:srgbClr val="88060F"/>
                </a:solidFill>
                <a:cs typeface="Times New Roman" pitchFamily="18" charset="0"/>
              </a:rPr>
              <a:t>«Охрана и гигиена детского певческого голоса»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400" i="1" smtClean="0">
                <a:solidFill>
                  <a:srgbClr val="88060F"/>
                </a:solidFill>
                <a:cs typeface="Times New Roman" pitchFamily="18" charset="0"/>
              </a:rPr>
              <a:t>«Секреты вокального мастерства»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1187450" y="2603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</a:t>
            </a:r>
            <a:r>
              <a:rPr lang="ru-RU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этап-заключительный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611188" y="1484313"/>
            <a:ext cx="8208962" cy="5113337"/>
          </a:xfrm>
        </p:spPr>
        <p:txBody>
          <a:bodyPr>
            <a:normAutofit/>
          </a:bodyPr>
          <a:lstStyle/>
          <a:p>
            <a:pPr marL="365760" indent="-283464" algn="ct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>
                <a:srgbClr val="88060F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Методические рекомендации для  обучающихся,      родителей о результативности проекта</a:t>
            </a:r>
            <a:r>
              <a:rPr lang="ru-RU" sz="1600" b="1" dirty="0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.</a:t>
            </a:r>
          </a:p>
          <a:p>
            <a:pPr marL="365760" indent="-283464" algn="ct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>
                <a:srgbClr val="88060F"/>
              </a:buClr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88060F"/>
              </a:solidFill>
              <a:latin typeface="Calibri" pitchFamily="34" charset="0"/>
            </a:endParaRPr>
          </a:p>
          <a:p>
            <a:pPr marL="365760" indent="-283464" algn="ct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>
                <a:srgbClr val="88060F"/>
              </a:buClr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88060F"/>
                </a:solidFill>
                <a:cs typeface="Times New Roman" pitchFamily="18" charset="0"/>
              </a:rPr>
              <a:t>Охрана и гигиена детского певческого голоса.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88060F"/>
                </a:solidFill>
                <a:cs typeface="Times New Roman" pitchFamily="18" charset="0"/>
              </a:rPr>
              <a:t>Охрана детского голоса тесно связана с постоянной изменчивостью. Дети способны выдерживать физические нагрузки, пение – это процесс физиологический и требует больших затрат энергии, связанных с дыханием, удержанием вокальной позиции, тренировкой навыков. Руководителю всегда следует внимательно относиться к здоровью детей.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88060F"/>
                </a:solidFill>
                <a:cs typeface="Times New Roman" pitchFamily="18" charset="0"/>
              </a:rPr>
              <a:t> Занятия следует проводить в проветренных помещениях. Необходимо соблюдать такой ритм работы, при котором дети после нагрузок имеют полноценный отдых, способствующий снятию напряжения после сложного урока. Нежелательно заниматься в раннее время, когда голос, как говорят, «еще спит».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88060F"/>
                </a:solidFill>
                <a:cs typeface="Times New Roman" pitchFamily="18" charset="0"/>
              </a:rPr>
              <a:t>Вредно действуют на голосовой аппарат холод, жара, пыль. Расшатывают голос громкие разговоры и крикливое пение, исполнение завышенного по трудности репертуара [23, c.56].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88060F"/>
                </a:solidFill>
                <a:cs typeface="Times New Roman" pitchFamily="18" charset="0"/>
              </a:rPr>
              <a:t> Перед пением не рекомендуется употреблять в пищу ничего, что бы раздражало горло: острое, соленое, горячее, холодное, а так же шоколадные конфеты и сладости. Отрицательно действует на голос переутомление. При болезнях голосового аппарата, при переутомлении следует дать ребенку отдохнуть, его голос должен находиться в состоянии покоя.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динамика уровня владения вокальной техники</a:t>
            </a:r>
            <a:r>
              <a:rPr lang="en-US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i="1" smtClean="0">
              <a:solidFill>
                <a:srgbClr val="88060F"/>
              </a:solidFill>
              <a:cs typeface="Times New Roman" pitchFamily="18" charset="0"/>
            </a:endParaRP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динамика уровня физического здоровья</a:t>
            </a:r>
            <a:r>
              <a:rPr lang="en-US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i="1" smtClean="0">
              <a:solidFill>
                <a:srgbClr val="88060F"/>
              </a:solidFill>
              <a:cs typeface="Times New Roman" pitchFamily="18" charset="0"/>
            </a:endParaRP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динамика уровня психологического здоровья</a:t>
            </a:r>
            <a:r>
              <a:rPr lang="en-US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i="1" smtClean="0">
              <a:solidFill>
                <a:srgbClr val="88060F"/>
              </a:solidFill>
              <a:cs typeface="Times New Roman" pitchFamily="18" charset="0"/>
            </a:endParaRP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динамика уровня нравственного здоровья</a:t>
            </a:r>
            <a:r>
              <a:rPr lang="en-US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динамика творческой  инициативы и активности</a:t>
            </a:r>
            <a:r>
              <a:rPr lang="en-US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i="1" smtClean="0">
              <a:solidFill>
                <a:srgbClr val="88060F"/>
              </a:solidFill>
              <a:cs typeface="Times New Roman" pitchFamily="18" charset="0"/>
            </a:endParaRPr>
          </a:p>
          <a:p>
            <a:pPr marL="365125" indent="-282575" eaLnBrk="1" hangingPunct="1">
              <a:buClr>
                <a:srgbClr val="88060F"/>
              </a:buClr>
              <a:buFontTx/>
              <a:buChar char="•"/>
            </a:pPr>
            <a:r>
              <a:rPr lang="ru-RU" i="1" smtClean="0">
                <a:solidFill>
                  <a:srgbClr val="88060F"/>
                </a:solidFill>
                <a:cs typeface="Times New Roman" pitchFamily="18" charset="0"/>
              </a:rPr>
              <a:t>динамика  уровня удовлетворённости родителей  организацией проекта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34150" y="928670"/>
            <a:ext cx="607570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Критерии оценки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V="1">
            <a:off x="834381" y="479697"/>
            <a:ext cx="6943055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Результаты работы:</a:t>
            </a:r>
          </a:p>
        </p:txBody>
      </p:sp>
      <p:sp>
        <p:nvSpPr>
          <p:cNvPr id="35843" name="Прямоугольник 1"/>
          <p:cNvSpPr>
            <a:spLocks noChangeArrowheads="1"/>
          </p:cNvSpPr>
          <p:nvPr/>
        </p:nvSpPr>
        <p:spPr bwMode="auto">
          <a:xfrm>
            <a:off x="250825" y="1125538"/>
            <a:ext cx="889317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у обучающихся возрос устойчивый интерес к занятиям;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у обучающихся возросло осознанное, творческое отношение к вокальному искусству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повысились нравственно-эстетические чувства, духовные качества обучающихся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обогатилась эмоционально-духовная сфера обучающихся, сформировались эстетические ценности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заметно возросла степень удовлетворённости родителей и их заинтересованность в работе т/о «Лира»;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выявилась интенсивность и согласованность работы артикуляционных органов;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речь стала яркой и образной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певческое дыхание опорным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закрепилось умение владеть голосовым аппаратом, основами вокальных навыков (певческое  опорное дыхание,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правильное звукообразование, чёткой дикции, артикуляции)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повысилась мотивация к здоровому образу жизни(снизилась заболеваемость детей)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снижены психологические зажимы;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повысился уровень вокального исполнительства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передача голосом внутреннего эмоционального состояния)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повысилась самооценка обучающихся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яркий всплеск творческих способностей.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9695" y="827187"/>
            <a:ext cx="816191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Распространение опыта работы:</a:t>
            </a:r>
            <a:endParaRPr lang="ru-RU" sz="4400" b="1" dirty="0">
              <a:ln w="11430"/>
              <a:solidFill>
                <a:srgbClr val="88060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867" name="Прямоугольник 5"/>
          <p:cNvSpPr>
            <a:spLocks noChangeArrowheads="1"/>
          </p:cNvSpPr>
          <p:nvPr/>
        </p:nvSpPr>
        <p:spPr bwMode="auto">
          <a:xfrm>
            <a:off x="684213" y="1628775"/>
            <a:ext cx="7632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через участие в конкурсе Авторских образовательных программ;</a:t>
            </a:r>
          </a:p>
          <a:p>
            <a:pPr marL="457200" indent="-45720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через издательскую продукцию;</a:t>
            </a:r>
          </a:p>
          <a:p>
            <a:pPr marL="457200" indent="-45720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через участие в методических конкурсах;</a:t>
            </a:r>
          </a:p>
          <a:p>
            <a:pPr marL="457200" indent="-45720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через организацию и проведение мастер – классов;</a:t>
            </a:r>
          </a:p>
          <a:p>
            <a:pPr marL="457200" indent="-457200">
              <a:buFontTx/>
              <a:buChar char="•"/>
            </a:pPr>
            <a:r>
              <a:rPr lang="ru-RU" sz="32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через интернет-ресурсы.</a:t>
            </a:r>
          </a:p>
          <a:p>
            <a:pPr marL="457200" indent="-457200">
              <a:buFontTx/>
              <a:buChar char="•"/>
            </a:pPr>
            <a:endParaRPr lang="ru-RU" sz="3200">
              <a:solidFill>
                <a:srgbClr val="88060F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</a:rPr>
              <a:t>    </a:t>
            </a:r>
            <a:r>
              <a:rPr lang="ru-RU" sz="3200" smtClean="0">
                <a:solidFill>
                  <a:srgbClr val="88060F"/>
                </a:solidFill>
              </a:rPr>
              <a:t>Обобщение опыта на сайтах интернета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468313" y="1412875"/>
            <a:ext cx="8351837" cy="5184775"/>
          </a:xfrm>
        </p:spPr>
        <p:txBody>
          <a:bodyPr/>
          <a:lstStyle/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Педагогическая газета 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tttp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pedgazeta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методический центр «нуми» 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2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numi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2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международный фестиваль культуры и искусства 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tttp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cultnet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открытый класс(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openclass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),сеть творческих учителей 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-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детская международная творческая олимпиада 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3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kidolimp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3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международный фестиваль детского творчества «Звёзды новоговека»(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znv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аккаунт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Google 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4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accounts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4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google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сайт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calam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é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contact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5"/>
              </a:rPr>
              <a:t>@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calameo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5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com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сайт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Anketer 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anketer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сайт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DocMe 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support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@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docme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.); международный детский творческий фестиваль «Южный полюс»(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orgkomitet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@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ujp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.); международный детский творческий фестиваль «Апельсин»(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orange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6"/>
              </a:rPr>
              <a:t>@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mdtf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6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.) </a:t>
            </a:r>
          </a:p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Имею  свидетельства о публикациях с сайтов  «Педагогическая газета» 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tttp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pedgazeta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методический центр «нуми»(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numi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). </a:t>
            </a:r>
          </a:p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Публикации в электронных периодических СМИ</a:t>
            </a:r>
          </a:p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Принимаю участие в педфорумах. Обсуждаю интересующие вопросы  на сайтах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7"/>
              </a:rPr>
              <a:t>://11.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pedsovet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  <a:hlinkClick r:id="rId7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org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;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pedgazeta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.,изучаю статьи из газет и журналов «Вестник образования», «Воспитание школьников».</a:t>
            </a:r>
          </a:p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Опыт моей работы позволил стать членом редакционного совета электронного методического журнала сайта www.numi.ru, редактором Международного  фестиваля  детского творчества  «Звезды нового века» (сайт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htt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:// 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znv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.</a:t>
            </a:r>
            <a:r>
              <a:rPr lang="en-US" sz="18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i="1" smtClean="0">
                <a:solidFill>
                  <a:srgbClr val="88060F"/>
                </a:solidFill>
                <a:cs typeface="Times New Roman" pitchFamily="18" charset="0"/>
              </a:rPr>
              <a:t>);  членом жюри муниципальных конкурсов «Утренняя звезда», «Споёмте друзья», «Песня и время», «Солдатская песня», «военно-спортивная игра», «Зарница», «Созвездие талантов».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3"/>
          <p:cNvSpPr>
            <a:spLocks noChangeArrowheads="1"/>
          </p:cNvSpPr>
          <p:nvPr/>
        </p:nvSpPr>
        <p:spPr bwMode="auto">
          <a:xfrm>
            <a:off x="1187450" y="1700213"/>
            <a:ext cx="7129463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ctr" eaLnBrk="0" hangingPunct="0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</a:pPr>
            <a:r>
              <a:rPr lang="ru-RU" sz="1800" b="1" i="1" u="sng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Информация о документе</a:t>
            </a:r>
          </a:p>
          <a:p>
            <a:pPr marL="273050" indent="-273050" eaLnBrk="0" hangingPunct="0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    Ломакина Оксана Александровна </a:t>
            </a:r>
            <a:r>
              <a:rPr lang="en-US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b="1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Образовательная программа дополнительного образования детей по вокалу «Лира»</a:t>
            </a:r>
            <a:endParaRPr lang="ru-RU" sz="1800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 eaLnBrk="0" hangingPunct="0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Тип документа: Программа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Целевой возраст: 7-16 лет</a:t>
            </a:r>
          </a:p>
          <a:p>
            <a:pPr marL="273050" indent="-273050" algn="ctr" eaLnBrk="0" hangingPunct="0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</a:pP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Количество просмотров- 130. Благодарностей – 2</a:t>
            </a:r>
          </a:p>
          <a:p>
            <a:pPr marL="273050" indent="-273050" algn="ctr" eaLnBrk="0" hangingPunct="0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</a:pPr>
            <a:r>
              <a:rPr lang="ru-RU" sz="1800" b="1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Опубликовано: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09 апреля 2017 года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Ломакина Оксана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первомайский  МБОУ ДОД «Дом детского творчества»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Россия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Тамбовская область Первомайский р-н р.п. Первомайский </a:t>
            </a:r>
            <a:r>
              <a:rPr lang="ru-RU" sz="1800" b="1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Поблагодарили: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 Мосина Галина Анатольевна, Кочерова Наталья Ивановна.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DocMe  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/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</a:br>
            <a:r>
              <a:rPr lang="ru-RU" sz="20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(636 Кб)</a:t>
            </a:r>
            <a:br>
              <a:rPr lang="ru-RU" sz="1800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</a:br>
            <a:r>
              <a:rPr lang="ru-RU" sz="1800" b="1" i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Закачать</a:t>
            </a:r>
            <a:endParaRPr lang="ru-RU" sz="1800" b="1" i="1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818" y="777478"/>
            <a:ext cx="8444363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Распространение опыта работы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1187450" y="0"/>
            <a:ext cx="8301038" cy="11969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rgbClr val="B80815"/>
                </a:solidFill>
              </a:rPr>
              <a:t>Информационные источники</a:t>
            </a:r>
          </a:p>
        </p:txBody>
      </p:sp>
      <p:sp>
        <p:nvSpPr>
          <p:cNvPr id="39939" name="Rectangle 3"/>
          <p:cNvSpPr>
            <a:spLocks noGrp="1"/>
          </p:cNvSpPr>
          <p:nvPr>
            <p:ph idx="1"/>
          </p:nvPr>
        </p:nvSpPr>
        <p:spPr>
          <a:xfrm>
            <a:off x="611188" y="1196975"/>
            <a:ext cx="8532812" cy="5445125"/>
          </a:xfrm>
        </p:spPr>
        <p:txBody>
          <a:bodyPr>
            <a:normAutofit lnSpcReduction="10000"/>
          </a:bodyPr>
          <a:lstStyle/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И.Трифонова  «Фонопедический метод  развития  голоса»(методическая разработка): «Санкт-Петербург», 2002г.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Д.Тухманов, Ю.Энтин «Весёлые нотки»: Челябинск,2004г.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Г.А.Суязова «Мир вокального искусства» (программа, разработки занятий, методические рекомендации ), Волгоград: «Учитель», 2007г.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О.Харламова, С.Самоленко  «Живи, моя Россия!»: Тамбов, 2005г. 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С.Н.Поздняк « Исследовательская деятельность школьников и метод проектов . Стандарты и мониторинг в образовании» – 2006г. - № 3.  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К. Фопель «Как научить детей сотрудничать?»</a:t>
            </a:r>
            <a:r>
              <a:rPr lang="en-US" sz="16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 Москва. 2004 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Е.А.Гальцова «Детско-юношеский театр мюзикла»: Учитель»,2009г.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М.А.Павлова ,М.В. Лысогорская « Здоровьесберегающая система ДОУ. Модели программ. Рекомендации. Разработки занятий,Издательство: «Учитель»,2009г.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В.В.Кирюшин «Эмоционально-образный анализ развивающих песен»</a:t>
            </a:r>
            <a:r>
              <a:rPr lang="en-US" sz="16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 М.,</a:t>
            </a:r>
            <a:r>
              <a:rPr lang="en-US" sz="16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010г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Д.Б.Эльконин «Психология обучения младшего школьника»</a:t>
            </a:r>
            <a:r>
              <a:rPr lang="en-US" sz="16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 М., 2008г.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В.В. Васильева «Реализация системного подхода в решении проблемы сохранения и поддержания здоровья детей»</a:t>
            </a:r>
            <a:r>
              <a:rPr lang="en-US" sz="16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 М: Физкультура и спорт, 2004г.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В.Н.Шацкая « Экспериментальное исследование. Детский голос.»</a:t>
            </a:r>
            <a:r>
              <a:rPr lang="en-US" sz="16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 Москва, 2000г.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Домогацкая И. Е. Программа по предмету «Развитие музыкальных способностей детей и здоровьесберегающие технологии каждый день» М., 2007 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Основы здорового образа жизни. Учебное пособие./ Под ред. А.А. Мурашова/М.: Педагогическое общество России, 2004 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«Утомление и восстановление сил»./авт. В.Н.Васильев М., 1994 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Тютюнникова Т. Э. «Здоровье детей и музыка» Выпуск 1 </a:t>
            </a:r>
          </a:p>
          <a:p>
            <a:pPr marL="285750" indent="-28575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Игры звуками. СПб, 2003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1692275" y="6207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88060F"/>
                </a:solidFill>
              </a:rPr>
              <a:t>Интернет ресурсы</a:t>
            </a: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http://bel-canto.ru/solfedj.htm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http://bel-canto.ru/krasota.htm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www.smolin.ru/actual/public/2007-03.14.htm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http://50rus.info/culture_art/вокал 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www.eraz.ru/colledge/spec/070103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www.greencape.lomonholding.ru/articles_16_486.htm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http://psylist.net 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http://www.liveinternet.ru/users/fancy_men/profile/ 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http://kindergenii.ru/ 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http://www.school.edu.ru/ </a:t>
            </a:r>
          </a:p>
          <a:p>
            <a:pPr eaLnBrk="1" hangingPunct="1">
              <a:lnSpc>
                <a:spcPct val="90000"/>
              </a:lnSpc>
              <a:buClr>
                <a:srgbClr val="88060F"/>
              </a:buClr>
              <a:buFontTx/>
              <a:buChar char="•"/>
            </a:pPr>
            <a:r>
              <a:rPr lang="ru-RU" sz="2200" i="1" smtClean="0">
                <a:solidFill>
                  <a:srgbClr val="88060F"/>
                </a:solidFill>
                <a:cs typeface="Times New Roman" pitchFamily="18" charset="0"/>
              </a:rPr>
              <a:t>http://www.pedagogika-cultura.narod.ru</a:t>
            </a: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rgbClr val="88060F"/>
                </a:solidFill>
              </a:rPr>
              <a:t>Вывод:</a:t>
            </a:r>
          </a:p>
        </p:txBody>
      </p:sp>
      <p:sp>
        <p:nvSpPr>
          <p:cNvPr id="41987" name="Rectangle 3"/>
          <p:cNvSpPr>
            <a:spLocks noGrp="1"/>
          </p:cNvSpPr>
          <p:nvPr>
            <p:ph idx="1"/>
          </p:nvPr>
        </p:nvSpPr>
        <p:spPr>
          <a:xfrm>
            <a:off x="357188" y="1643063"/>
            <a:ext cx="8329612" cy="4681537"/>
          </a:xfrm>
        </p:spPr>
        <p:txBody>
          <a:bodyPr>
            <a:normAutofit lnSpcReduction="10000"/>
          </a:bodyPr>
          <a:lstStyle/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Гипотеза подтвердилась в том,  что построение учебного процесса  в проекте с применением здоровьесберегающих технологий  соответствует потребностям детей, позволяет качественно повысить уровень вокального исполнительства, способствует гармоничному развитию личности обучающегося, созданию положительной мотивации к здоровому образу жизни. Это подтверждено высокой результативностью участия обучающихся в конкурсах, фестивалях различного уровней.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Реализация данного проекта способствует развитию партнёрских отношений педагогов ДДТ и родителей, делая их единомышленниками в решении проблем.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Использование дыхательной	 гимнастики  А.Н.Стрельниковой, комплекс упражнений для развития артикуляционного аппарата, фонопедический метод развития голоса В.В. Емельянова,  методики Карла Орфа, музыкотерапии,  вокалотерапии,  улыбкотерапии позволяет сохранить  физическое, психологическое и нравственное здоровье обучающихся. 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Полученные промежуточные результаты свидетельствуют о целесообразности применения приемов музыкотерапии  как инструмента здоровьесберегающей технологии на занятиях вокала. Они окажут положительное влияние на психологическое состояние и здоровье обучающихся, что сделает вокальную деятельность обучающихся более радостной и желанной. 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1600" i="1" smtClean="0">
                <a:solidFill>
                  <a:srgbClr val="88060F"/>
                </a:solidFill>
                <a:cs typeface="Times New Roman" pitchFamily="18" charset="0"/>
              </a:rPr>
              <a:t> Приемы оздоровительного характера на занятиях вокала осуществляются через постановку правильного певческого дыхания, осознание воздействия звуков на организм ребенка, лечебный эффект от пения разнохарактерных песен , а так же использование специальных оздоровительных упражнений по системе Стрельниковой,артикуляционной гимнастики Ермолова.</a:t>
            </a:r>
          </a:p>
          <a:p>
            <a:pPr marL="365760" indent="-283464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endParaRPr lang="ru-RU" sz="1600" i="1" smtClean="0">
              <a:solidFill>
                <a:srgbClr val="88060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714356"/>
            <a:ext cx="647882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Актуальность проекта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571500" y="1500188"/>
            <a:ext cx="807243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i="1">
                <a:solidFill>
                  <a:srgbClr val="88060F"/>
                </a:solidFill>
                <a:effectLst/>
                <a:latin typeface="Calibri" pitchFamily="34" charset="0"/>
              </a:rPr>
              <a:t>Вокальное исполнительство является наиболее массовой формой активного приобщения обучающихся к музыке. Большое количесво детей имеет  нарушение физического и психического здоровья.  Использование здоровьесберегающих  технологий  на занятиях по вокалу, является источником раскрепощения, оптимистического настроения,  соматической стабилизации и гармонизации личности.</a:t>
            </a:r>
            <a:endParaRPr lang="ru-RU" sz="280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/>
          </p:cNvSpPr>
          <p:nvPr>
            <p:ph idx="1"/>
          </p:nvPr>
        </p:nvSpPr>
        <p:spPr>
          <a:xfrm>
            <a:off x="539750" y="1484313"/>
            <a:ext cx="8353425" cy="5113337"/>
          </a:xfrm>
        </p:spPr>
        <p:txBody>
          <a:bodyPr/>
          <a:lstStyle/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В процессе исследования проблемы сохранения здоровья обучающихся решены следующие задачи: изучена литература об использовании музыки в оздоровительных целях и механизме влияния методов вокальной педагогики на организм ребенка; проанализирован уровень состояния здоровья учащихся;  подобраны диагностики для определения психологического состояния детей; разработан и апробирован комплекс приемов вокальной педагогики оздоровительных упражнений.</a:t>
            </a:r>
          </a:p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 Полученные промежуточные результаты свидетельствуют о целесообразности применения приемов музыкотерапии  как инструмента здоровьесберегающей технологии на занятиях хорового класса.. Они окажут положительное влияние на психологическое состояние и здоровье учащихся, что сделает учебную деятельность учащихся более радостной и желанной. </a:t>
            </a:r>
          </a:p>
          <a:p>
            <a:pPr marL="365125" indent="-282575" algn="just" eaLnBrk="1" hangingPunct="1">
              <a:lnSpc>
                <a:spcPct val="80000"/>
              </a:lnSpc>
              <a:buClr>
                <a:srgbClr val="88060F"/>
              </a:buClr>
              <a:buFontTx/>
              <a:buChar char="•"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 Приемы оздоровительного характера на занятиях хорового класса осуществляются через постановку правильного певческого дыхания, осознание воздействия звуков на организм ребенка, лечебный эффект от пения русских народных песен, а так же использование специальных оздоровительных упражнений по системе Стрельниковой.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>
            <a:off x="1116013" y="0"/>
            <a:ext cx="8445500" cy="1412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990000"/>
                </a:solidFill>
              </a:rPr>
              <a:t>Перспективы развития</a:t>
            </a:r>
          </a:p>
        </p:txBody>
      </p:sp>
      <p:sp>
        <p:nvSpPr>
          <p:cNvPr id="44035" name="Rectangle 3"/>
          <p:cNvSpPr>
            <a:spLocks noGrp="1"/>
          </p:cNvSpPr>
          <p:nvPr>
            <p:ph idx="1"/>
          </p:nvPr>
        </p:nvSpPr>
        <p:spPr>
          <a:xfrm>
            <a:off x="792163" y="1412875"/>
            <a:ext cx="8351837" cy="4968875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Использование положительного опыта проекта педагогами Дома детского творчества и другими педагогами муниципалитета. 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Совершенствование методов и приёмов обучения </a:t>
            </a:r>
            <a:r>
              <a:rPr lang="en-US" sz="20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 в соответствии с требованиями современного преподавания, федерального стандарта образования.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Поиск </a:t>
            </a:r>
            <a:r>
              <a:rPr lang="en-US" sz="20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и применение на занятиях новых перспективных подходов к повышению качества образования.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Публикация педагогического опыта работы (презентаций, конспектов занятий, методический пособий, статей) на </a:t>
            </a:r>
            <a:r>
              <a:rPr lang="en-US" sz="2000" i="1" smtClean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сайтах образовательных электронных ресурсов.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Участие и выступление в мастер-классах с целью приобретения и передачи новых приемов обучения в области компьютерных технологий.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Совершенствовать личностные качества для повышения профессионального уровня.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Повышение уровня содержания, методов и технологий в работе творческого объединения.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Внедрение технологий дистанционного обучения.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r>
              <a:rPr lang="ru-RU" sz="2000" i="1" smtClean="0">
                <a:solidFill>
                  <a:srgbClr val="88060F"/>
                </a:solidFill>
                <a:cs typeface="Times New Roman" pitchFamily="18" charset="0"/>
              </a:rPr>
              <a:t>Расширение работы с родителями.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88060F"/>
              </a:buClr>
              <a:buFontTx/>
              <a:buChar char="•"/>
              <a:defRPr/>
            </a:pPr>
            <a:endParaRPr lang="ru-RU" sz="2000" smtClean="0">
              <a:solidFill>
                <a:srgbClr val="88060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428604"/>
            <a:ext cx="256512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Новизна</a:t>
            </a:r>
          </a:p>
        </p:txBody>
      </p:sp>
      <p:sp>
        <p:nvSpPr>
          <p:cNvPr id="9219" name="Заголовок 1"/>
          <p:cNvSpPr>
            <a:spLocks noGrp="1"/>
          </p:cNvSpPr>
          <p:nvPr>
            <p:ph idx="1"/>
          </p:nvPr>
        </p:nvSpPr>
        <p:spPr>
          <a:xfrm>
            <a:off x="214313" y="1214438"/>
            <a:ext cx="8715375" cy="3000375"/>
          </a:xfrm>
        </p:spPr>
        <p:txBody>
          <a:bodyPr>
            <a:normAutofit fontScale="85000" lnSpcReduction="20000"/>
          </a:bodyPr>
          <a:lstStyle/>
          <a:p>
            <a:pPr marL="533400" indent="-5334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заключается в личностно-ориентированном   подходе к оздоровлению обучающихся при формировании вокальных навыков с применением </a:t>
            </a:r>
            <a:r>
              <a:rPr lang="ru-RU" i="1" dirty="0" err="1" smtClean="0">
                <a:solidFill>
                  <a:srgbClr val="88060F"/>
                </a:solidFill>
                <a:cs typeface="Times New Roman" pitchFamily="18" charset="0"/>
              </a:rPr>
              <a:t>здоровьесберегающих</a:t>
            </a: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 технологий   в творческом объединении;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в учебный процесс введена  методика музыкотерапии, </a:t>
            </a:r>
            <a:r>
              <a:rPr lang="ru-RU" i="1" dirty="0" err="1" smtClean="0">
                <a:solidFill>
                  <a:srgbClr val="88060F"/>
                </a:solidFill>
                <a:cs typeface="Times New Roman" pitchFamily="18" charset="0"/>
              </a:rPr>
              <a:t>вокалотерапии</a:t>
            </a: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88060F"/>
                </a:solidFill>
                <a:cs typeface="Times New Roman" pitchFamily="18" charset="0"/>
              </a:rPr>
              <a:t>улыбкотерапии</a:t>
            </a: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, методика Карла </a:t>
            </a:r>
            <a:r>
              <a:rPr lang="ru-RU" i="1" dirty="0" err="1" smtClean="0">
                <a:solidFill>
                  <a:srgbClr val="88060F"/>
                </a:solidFill>
                <a:cs typeface="Times New Roman" pitchFamily="18" charset="0"/>
              </a:rPr>
              <a:t>Орфа</a:t>
            </a: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; 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v"/>
              <a:defRPr/>
            </a:pPr>
            <a:r>
              <a:rPr lang="ru-RU" i="1" dirty="0" smtClean="0">
                <a:solidFill>
                  <a:srgbClr val="88060F"/>
                </a:solidFill>
                <a:cs typeface="Times New Roman" pitchFamily="18" charset="0"/>
              </a:rPr>
              <a:t>применение  проектной деятельности.  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2400" i="1" dirty="0" smtClean="0">
                <a:solidFill>
                  <a:srgbClr val="88060F"/>
                </a:solidFill>
                <a:latin typeface="Calibri" pitchFamily="34" charset="0"/>
              </a:rPr>
              <a:t>   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2400" b="1" i="1" dirty="0" smtClean="0">
                <a:solidFill>
                  <a:srgbClr val="88060F"/>
                </a:solidFill>
                <a:latin typeface="Calibri" pitchFamily="34" charset="0"/>
              </a:rPr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0" y="285750"/>
            <a:ext cx="6286500" cy="8667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Проблема</a:t>
            </a:r>
            <a:endParaRPr lang="ru-RU" sz="5400" dirty="0">
              <a:ln w="11430"/>
              <a:solidFill>
                <a:srgbClr val="88060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95" name="Rectangle 3"/>
          <p:cNvSpPr>
            <a:spLocks noGrp="1"/>
          </p:cNvSpPr>
          <p:nvPr>
            <p:ph idx="1"/>
          </p:nvPr>
        </p:nvSpPr>
        <p:spPr>
          <a:xfrm>
            <a:off x="285750" y="1428750"/>
            <a:ext cx="8858250" cy="2500313"/>
          </a:xfrm>
        </p:spPr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rgbClr val="88060F"/>
              </a:buClr>
              <a:buFontTx/>
              <a:buNone/>
              <a:defRPr/>
            </a:pPr>
            <a:r>
              <a:rPr lang="ru-RU" sz="3600" b="1" i="1" dirty="0" smtClean="0">
                <a:solidFill>
                  <a:srgbClr val="88060F"/>
                </a:solidFill>
                <a:cs typeface="Times New Roman" pitchFamily="18" charset="0"/>
              </a:rPr>
              <a:t>        </a:t>
            </a:r>
            <a:r>
              <a:rPr lang="ru-RU" sz="3600" i="1" dirty="0" smtClean="0">
                <a:solidFill>
                  <a:srgbClr val="88060F"/>
                </a:solidFill>
                <a:cs typeface="Times New Roman" pitchFamily="18" charset="0"/>
              </a:rPr>
              <a:t>Формирование нравственного и физического здоровья обучающихся при обучении вокальному искусству с применением </a:t>
            </a:r>
            <a:r>
              <a:rPr lang="ru-RU" sz="3600" i="1" dirty="0" err="1" smtClean="0">
                <a:solidFill>
                  <a:srgbClr val="88060F"/>
                </a:solidFill>
                <a:cs typeface="Times New Roman" pitchFamily="18" charset="0"/>
              </a:rPr>
              <a:t>здоровьесберегающих</a:t>
            </a:r>
            <a:r>
              <a:rPr lang="ru-RU" sz="3600" i="1" dirty="0" smtClean="0">
                <a:solidFill>
                  <a:srgbClr val="88060F"/>
                </a:solidFill>
                <a:cs typeface="Times New Roman" pitchFamily="18" charset="0"/>
              </a:rPr>
              <a:t> технологий.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88060F"/>
              </a:buClr>
              <a:buFont typeface="Wingdings 2" pitchFamily="18" charset="2"/>
              <a:buNone/>
              <a:defRPr/>
            </a:pPr>
            <a:endParaRPr lang="ru-RU" i="1" dirty="0" smtClean="0">
              <a:solidFill>
                <a:srgbClr val="88060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357166"/>
            <a:ext cx="421756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Противоречия</a:t>
            </a:r>
          </a:p>
        </p:txBody>
      </p:sp>
      <p:sp>
        <p:nvSpPr>
          <p:cNvPr id="14" name="Стрелка влево 13"/>
          <p:cNvSpPr/>
          <p:nvPr/>
        </p:nvSpPr>
        <p:spPr>
          <a:xfrm>
            <a:off x="5572125" y="1143000"/>
            <a:ext cx="3214688" cy="1143000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 err="1">
                <a:solidFill>
                  <a:srgbClr val="88060F"/>
                </a:solidFill>
                <a:latin typeface="Calibri" pitchFamily="34" charset="0"/>
              </a:rPr>
              <a:t>требованиями,предъявляемыми</a:t>
            </a: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 к занятиям вокала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500063" y="1143000"/>
            <a:ext cx="3500437" cy="11430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состоянием здоровья обучающихся 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571500" y="2428875"/>
            <a:ext cx="3571875" cy="1357313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необходимостью активно использовать современные</a:t>
            </a:r>
          </a:p>
          <a:p>
            <a:pPr algn="ctr"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методики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571500" y="3929063"/>
            <a:ext cx="3643313" cy="142875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потребностями, интересами обучающихся на занятиях вокальной деятельности</a:t>
            </a: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571500" y="5572125"/>
            <a:ext cx="3500438" cy="11430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нервно-эмоциональными перегрузками</a:t>
            </a:r>
            <a:endParaRPr lang="ru-RU" dirty="0"/>
          </a:p>
        </p:txBody>
      </p:sp>
      <p:sp>
        <p:nvSpPr>
          <p:cNvPr id="19" name="Стрелка влево 18"/>
          <p:cNvSpPr/>
          <p:nvPr/>
        </p:nvSpPr>
        <p:spPr>
          <a:xfrm>
            <a:off x="5500688" y="2500313"/>
            <a:ext cx="3143250" cy="1285875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 уровнем готовности детей к вокальной деятельности.</a:t>
            </a:r>
            <a:endParaRPr lang="ru-RU" dirty="0"/>
          </a:p>
        </p:txBody>
      </p:sp>
      <p:sp>
        <p:nvSpPr>
          <p:cNvPr id="20" name="Стрелка влево 19"/>
          <p:cNvSpPr/>
          <p:nvPr/>
        </p:nvSpPr>
        <p:spPr>
          <a:xfrm>
            <a:off x="5500688" y="3929063"/>
            <a:ext cx="3192462" cy="1428750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потерей интереса к   миру прекрасного через вокальное искусство</a:t>
            </a:r>
            <a:endParaRPr lang="ru-RU" dirty="0"/>
          </a:p>
        </p:txBody>
      </p:sp>
      <p:sp>
        <p:nvSpPr>
          <p:cNvPr id="21" name="Стрелка влево 20"/>
          <p:cNvSpPr/>
          <p:nvPr/>
        </p:nvSpPr>
        <p:spPr>
          <a:xfrm>
            <a:off x="5572125" y="5429250"/>
            <a:ext cx="3049588" cy="1214438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88060F"/>
              </a:buClr>
              <a:defRPr/>
            </a:pPr>
            <a:r>
              <a:rPr lang="ru-RU" i="1" dirty="0">
                <a:solidFill>
                  <a:srgbClr val="88060F"/>
                </a:solidFill>
                <a:latin typeface="Calibri" pitchFamily="34" charset="0"/>
              </a:rPr>
              <a:t>      критически возрастным    периодом ребёнка.</a:t>
            </a:r>
          </a:p>
        </p:txBody>
      </p:sp>
      <p:sp>
        <p:nvSpPr>
          <p:cNvPr id="9227" name="TextBox 22"/>
          <p:cNvSpPr txBox="1">
            <a:spLocks noChangeArrowheads="1"/>
          </p:cNvSpPr>
          <p:nvPr/>
        </p:nvSpPr>
        <p:spPr bwMode="auto">
          <a:xfrm>
            <a:off x="4357688" y="1571625"/>
            <a:ext cx="952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88060F"/>
                </a:solidFill>
                <a:effectLst/>
              </a:rPr>
              <a:t>МЕЖДУ</a:t>
            </a:r>
          </a:p>
        </p:txBody>
      </p:sp>
      <p:sp>
        <p:nvSpPr>
          <p:cNvPr id="9228" name="Прямоугольник 23"/>
          <p:cNvSpPr>
            <a:spLocks noChangeArrowheads="1"/>
          </p:cNvSpPr>
          <p:nvPr/>
        </p:nvSpPr>
        <p:spPr bwMode="auto">
          <a:xfrm>
            <a:off x="4429125" y="5929313"/>
            <a:ext cx="9556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88060F"/>
                </a:solidFill>
                <a:effectLst/>
              </a:rPr>
              <a:t>МЕЖДУ</a:t>
            </a:r>
          </a:p>
        </p:txBody>
      </p:sp>
      <p:sp>
        <p:nvSpPr>
          <p:cNvPr id="9229" name="Прямоугольник 24"/>
          <p:cNvSpPr>
            <a:spLocks noChangeArrowheads="1"/>
          </p:cNvSpPr>
          <p:nvPr/>
        </p:nvSpPr>
        <p:spPr bwMode="auto">
          <a:xfrm>
            <a:off x="4357688" y="2928938"/>
            <a:ext cx="9556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88060F"/>
                </a:solidFill>
                <a:effectLst/>
              </a:rPr>
              <a:t>МЕЖДУ</a:t>
            </a:r>
          </a:p>
        </p:txBody>
      </p:sp>
      <p:sp>
        <p:nvSpPr>
          <p:cNvPr id="9230" name="Прямоугольник 25"/>
          <p:cNvSpPr>
            <a:spLocks noChangeArrowheads="1"/>
          </p:cNvSpPr>
          <p:nvPr/>
        </p:nvSpPr>
        <p:spPr bwMode="auto">
          <a:xfrm>
            <a:off x="4429125" y="4500563"/>
            <a:ext cx="9556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88060F"/>
                </a:solidFill>
                <a:effectLst/>
              </a:rPr>
              <a:t>МЕЖДУ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179388" y="1412875"/>
            <a:ext cx="8750300" cy="1373188"/>
          </a:xfrm>
        </p:spPr>
        <p:txBody>
          <a:bodyPr>
            <a:normAutofit fontScale="70000" lnSpcReduction="20000"/>
          </a:bodyPr>
          <a:lstStyle/>
          <a:p>
            <a:pPr marL="365760" indent="-283464" algn="just" eaLnBrk="1" fontAlgn="auto" hangingPunct="1">
              <a:spcAft>
                <a:spcPts val="0"/>
              </a:spcAft>
              <a:buClr>
                <a:srgbClr val="88060F"/>
              </a:buClr>
              <a:buFont typeface="Wingdings 2" pitchFamily="18" charset="2"/>
              <a:buNone/>
              <a:defRPr/>
            </a:pPr>
            <a:r>
              <a:rPr lang="ru-RU" sz="2400" i="1" dirty="0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</a:t>
            </a:r>
            <a:r>
              <a:rPr lang="ru-RU" sz="3600" i="1" dirty="0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сохранение и укрепление физического, психологического, духовного здоровья обучающихся через </a:t>
            </a:r>
            <a:r>
              <a:rPr lang="ru-RU" sz="3600" i="1" dirty="0" err="1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здоровьесберегающие</a:t>
            </a:r>
            <a:r>
              <a:rPr lang="ru-RU" sz="3600" i="1" dirty="0" smtClean="0">
                <a:solidFill>
                  <a:srgbClr val="88060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технологии  на основе постижения вокального  искусства.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9193" y="528619"/>
            <a:ext cx="444269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Цель проекта: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357166"/>
            <a:ext cx="237154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88060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Задачи:</a:t>
            </a:r>
          </a:p>
        </p:txBody>
      </p:sp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214313" y="1225550"/>
            <a:ext cx="871537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Wingdings" pitchFamily="2" charset="2"/>
              <a:buChar char="v"/>
              <a:defRPr/>
            </a:pPr>
            <a:r>
              <a:rPr lang="ru-RU" sz="20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 условия для сохранения здоровья обучающихся посредством вовлечения их в вокальную деятельность;</a:t>
            </a:r>
          </a:p>
          <a:p>
            <a:pPr marL="457200" indent="-457200" algn="just">
              <a:buFont typeface="Wingdings" pitchFamily="2" charset="2"/>
              <a:buChar char="v"/>
              <a:defRPr/>
            </a:pPr>
            <a:r>
              <a:rPr lang="ru-RU" sz="20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сформировать потребности грамотной заботы о своём здоровье, мотивации, предупреждению вредных привычек;</a:t>
            </a:r>
          </a:p>
          <a:p>
            <a:pPr marL="457200" indent="-457200" algn="just">
              <a:buFont typeface="Wingdings" pitchFamily="2" charset="2"/>
              <a:buChar char="v"/>
              <a:defRPr/>
            </a:pPr>
            <a:r>
              <a:rPr lang="ru-RU" sz="20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развить  физическое и </a:t>
            </a:r>
            <a:r>
              <a:rPr lang="ru-RU" sz="2000" i="1" dirty="0" err="1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психоэмоциональное</a:t>
            </a:r>
            <a:r>
              <a:rPr lang="ru-RU" sz="20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 состояние детей , художественно-эстетический кругозор, богатый духовный мир.</a:t>
            </a:r>
          </a:p>
          <a:p>
            <a:pPr marL="457200" indent="-457200" algn="just">
              <a:buFont typeface="Wingdings" pitchFamily="2" charset="2"/>
              <a:buChar char="v"/>
              <a:defRPr/>
            </a:pPr>
            <a:r>
              <a:rPr lang="ru-RU" sz="2000" i="1" dirty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разработать и апробировать комплекс приемов вокальной педагогики оздоровительных упражнений. </a:t>
            </a:r>
            <a:endParaRPr lang="ru-RU" sz="2000" i="1" dirty="0">
              <a:solidFill>
                <a:srgbClr val="88060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v"/>
              <a:defRPr/>
            </a:pPr>
            <a:r>
              <a:rPr lang="ru-RU" sz="20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снять чрезмерное мышечное и эмоциональное напряжение в процессе вокального обучения;</a:t>
            </a:r>
          </a:p>
          <a:p>
            <a:pPr marL="457200" indent="-457200" algn="just">
              <a:buFont typeface="Wingdings" pitchFamily="2" charset="2"/>
              <a:buChar char="v"/>
              <a:defRPr/>
            </a:pPr>
            <a:r>
              <a:rPr lang="ru-RU" sz="2000" i="1" dirty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выявить динамику состояния здоровья обучающихся и  психологическое состояние детей через диагностические методы анкетирования, педагогического наблюдения, статистические данные. </a:t>
            </a:r>
          </a:p>
          <a:p>
            <a:pPr marL="457200" indent="-457200" algn="just">
              <a:buFont typeface="Wingdings" pitchFamily="2" charset="2"/>
              <a:buChar char="v"/>
              <a:defRPr/>
            </a:pPr>
            <a:r>
              <a:rPr lang="ru-RU" sz="2000" i="1" dirty="0">
                <a:solidFill>
                  <a:srgbClr val="88060F"/>
                </a:solidFill>
                <a:latin typeface="Times New Roman" pitchFamily="18" charset="0"/>
                <a:cs typeface="Times New Roman" pitchFamily="18" charset="0"/>
              </a:rPr>
              <a:t>изучить  литературу об использовании музыки в оздоровительных целях и механизме влияния методов вокальной педагогики на организм ребенка</a:t>
            </a:r>
            <a:r>
              <a:rPr lang="ru-RU" sz="2000" i="1" dirty="0">
                <a:solidFill>
                  <a:srgbClr val="88060F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Wingdings" pitchFamily="2" charset="2"/>
              <a:buChar char="v"/>
              <a:defRPr/>
            </a:pPr>
            <a:endParaRPr lang="ru-RU" sz="2000" i="1" dirty="0">
              <a:solidFill>
                <a:srgbClr val="88060F"/>
              </a:solidFill>
              <a:effectLst/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v"/>
              <a:defRPr/>
            </a:pPr>
            <a:endParaRPr lang="ru-RU" sz="2000" i="1" dirty="0">
              <a:solidFill>
                <a:srgbClr val="88060F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4483</TotalTime>
  <Words>2712</Words>
  <Application>Microsoft Office PowerPoint</Application>
  <PresentationFormat>Экран (4:3)</PresentationFormat>
  <Paragraphs>298</Paragraphs>
  <Slides>41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Апекс</vt:lpstr>
      <vt:lpstr> «Вокальное искусство, как средство формирования нравственного и физического здоровья»</vt:lpstr>
      <vt:lpstr>Слайд 2</vt:lpstr>
      <vt:lpstr>Слайд 3</vt:lpstr>
      <vt:lpstr>Слайд 4</vt:lpstr>
      <vt:lpstr>Слайд 5</vt:lpstr>
      <vt:lpstr>Проблема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  Подбор репертуара</vt:lpstr>
      <vt:lpstr>Музыкотерапия</vt:lpstr>
      <vt:lpstr>                 Анкета</vt:lpstr>
      <vt:lpstr>        </vt:lpstr>
      <vt:lpstr>II-этап -практический этап</vt:lpstr>
      <vt:lpstr>Интонационно-фонетические упражнения</vt:lpstr>
      <vt:lpstr>Слайд 26</vt:lpstr>
      <vt:lpstr>Проведение семинара-практикума</vt:lpstr>
      <vt:lpstr>Выступление на методобъединении</vt:lpstr>
      <vt:lpstr>Взаимодействие с родителями</vt:lpstr>
      <vt:lpstr>Проектная деятельность обучающихся</vt:lpstr>
      <vt:lpstr>III этап-заключительный</vt:lpstr>
      <vt:lpstr>Слайд 32</vt:lpstr>
      <vt:lpstr>Слайд 33</vt:lpstr>
      <vt:lpstr>Слайд 34</vt:lpstr>
      <vt:lpstr>    Обобщение опыта на сайтах интернета</vt:lpstr>
      <vt:lpstr>Слайд 36</vt:lpstr>
      <vt:lpstr>Информационные источники</vt:lpstr>
      <vt:lpstr>Интернет ресурсы</vt:lpstr>
      <vt:lpstr>Вывод:</vt:lpstr>
      <vt:lpstr>Слайд 40</vt:lpstr>
      <vt:lpstr>Перспективы развития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проект: «Вокальное искусство, как средство формирования нравственного и психологического здоровья</dc:title>
  <dc:creator>XP GAME 2010</dc:creator>
  <cp:lastModifiedBy>Виктор</cp:lastModifiedBy>
  <cp:revision>197</cp:revision>
  <dcterms:created xsi:type="dcterms:W3CDTF">2013-01-30T06:30:59Z</dcterms:created>
  <dcterms:modified xsi:type="dcterms:W3CDTF">2022-11-17T17:01:08Z</dcterms:modified>
</cp:coreProperties>
</file>