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D81480-E78A-490E-9E10-86C838022DC1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7D9903-890E-45C6-8338-1C2BB3A17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" Target="slide4.xml"/><Relationship Id="rId7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10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6d78717c2e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556792"/>
            <a:ext cx="3707904" cy="2736304"/>
          </a:xfrm>
          <a:prstGeom prst="rect">
            <a:avLst/>
          </a:prstGeom>
        </p:spPr>
      </p:pic>
      <p:pic>
        <p:nvPicPr>
          <p:cNvPr id="27" name="Рисунок 26" descr="88b9f52074908b4f80347751b3f553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2276872"/>
            <a:ext cx="3096344" cy="25256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764704"/>
            <a:ext cx="6933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Кто, где живет?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25" name="Рисунок 24" descr="0_6d90a_3c2762e9_XL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924944"/>
            <a:ext cx="2555776" cy="1916832"/>
          </a:xfrm>
          <a:prstGeom prst="rect">
            <a:avLst/>
          </a:prstGeom>
        </p:spPr>
      </p:pic>
      <p:pic>
        <p:nvPicPr>
          <p:cNvPr id="26" name="Рисунок 25" descr="0003-003-Savan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1772816"/>
            <a:ext cx="2376265" cy="2290751"/>
          </a:xfrm>
          <a:prstGeom prst="rect">
            <a:avLst/>
          </a:prstGeom>
        </p:spPr>
      </p:pic>
      <p:pic>
        <p:nvPicPr>
          <p:cNvPr id="29" name="Рисунок 28" descr="Dolphi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" y="4797152"/>
            <a:ext cx="2555776" cy="2060848"/>
          </a:xfrm>
          <a:prstGeom prst="rect">
            <a:avLst/>
          </a:prstGeom>
        </p:spPr>
      </p:pic>
      <p:pic>
        <p:nvPicPr>
          <p:cNvPr id="31" name="Рисунок 30" descr="animal_mother_baby18_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31840" y="4688815"/>
            <a:ext cx="3096344" cy="2169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67607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-1"/>
            <a:ext cx="7200800" cy="6641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2848a88ea5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9966" y="-1"/>
            <a:ext cx="4014242" cy="2478861"/>
          </a:xfrm>
          <a:prstGeom prst="rect">
            <a:avLst/>
          </a:prstGeom>
        </p:spPr>
      </p:pic>
      <p:pic>
        <p:nvPicPr>
          <p:cNvPr id="5" name="Рисунок 4" descr="6d78717c2ec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97760"/>
            <a:ext cx="2880320" cy="2160240"/>
          </a:xfrm>
          <a:prstGeom prst="rect">
            <a:avLst/>
          </a:prstGeom>
        </p:spPr>
      </p:pic>
      <p:pic>
        <p:nvPicPr>
          <p:cNvPr id="6" name="Рисунок 5" descr="909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4725144"/>
            <a:ext cx="3168352" cy="2132855"/>
          </a:xfrm>
          <a:prstGeom prst="rect">
            <a:avLst/>
          </a:prstGeom>
        </p:spPr>
      </p:pic>
      <p:pic>
        <p:nvPicPr>
          <p:cNvPr id="7" name="Рисунок 6" descr="peyzazhi0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4725144"/>
            <a:ext cx="3059832" cy="2132856"/>
          </a:xfrm>
          <a:prstGeom prst="rect">
            <a:avLst/>
          </a:prstGeom>
        </p:spPr>
      </p:pic>
      <p:pic>
        <p:nvPicPr>
          <p:cNvPr id="8" name="Рисунок 7" descr="88b9f52074908b4f80347751b3f5535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2564904"/>
            <a:ext cx="2843807" cy="2088232"/>
          </a:xfrm>
          <a:prstGeom prst="rect">
            <a:avLst/>
          </a:prstGeom>
        </p:spPr>
      </p:pic>
      <p:pic>
        <p:nvPicPr>
          <p:cNvPr id="9" name="Рисунок 8" descr="0_6d90a_3c2762e9_XL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72000" y="2492896"/>
            <a:ext cx="288032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6732240" y="5805264"/>
            <a:ext cx="2016224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67607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-1"/>
            <a:ext cx="7200800" cy="6641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d78717c2e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97760"/>
            <a:ext cx="2880320" cy="2160240"/>
          </a:xfrm>
          <a:prstGeom prst="rect">
            <a:avLst/>
          </a:prstGeom>
        </p:spPr>
      </p:pic>
      <p:pic>
        <p:nvPicPr>
          <p:cNvPr id="6" name="Рисунок 5" descr="9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725144"/>
            <a:ext cx="3168352" cy="2132855"/>
          </a:xfrm>
          <a:prstGeom prst="rect">
            <a:avLst/>
          </a:prstGeom>
        </p:spPr>
      </p:pic>
      <p:pic>
        <p:nvPicPr>
          <p:cNvPr id="7" name="Рисунок 6" descr="peyzazhi0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725144"/>
            <a:ext cx="3059832" cy="2132856"/>
          </a:xfrm>
          <a:prstGeom prst="rect">
            <a:avLst/>
          </a:prstGeom>
        </p:spPr>
      </p:pic>
      <p:pic>
        <p:nvPicPr>
          <p:cNvPr id="8" name="Рисунок 7" descr="88b9f52074908b4f80347751b3f553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2564904"/>
            <a:ext cx="2843807" cy="2088232"/>
          </a:xfrm>
          <a:prstGeom prst="rect">
            <a:avLst/>
          </a:prstGeom>
        </p:spPr>
      </p:pic>
      <p:pic>
        <p:nvPicPr>
          <p:cNvPr id="9" name="Рисунок 8" descr="0_6d90a_3c2762e9_XL.jpe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2492896"/>
            <a:ext cx="2880320" cy="2160240"/>
          </a:xfrm>
          <a:prstGeom prst="rect">
            <a:avLst/>
          </a:prstGeom>
        </p:spPr>
      </p:pic>
      <p:pic>
        <p:nvPicPr>
          <p:cNvPr id="10" name="Рисунок 9" descr="Dolphi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43808" y="188640"/>
            <a:ext cx="3024336" cy="2268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6732240" y="5805264"/>
            <a:ext cx="2016224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67607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-1"/>
            <a:ext cx="7200800" cy="6641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d78717c2e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97760"/>
            <a:ext cx="2880320" cy="2160240"/>
          </a:xfrm>
          <a:prstGeom prst="rect">
            <a:avLst/>
          </a:prstGeom>
        </p:spPr>
      </p:pic>
      <p:pic>
        <p:nvPicPr>
          <p:cNvPr id="6" name="Рисунок 5" descr="9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725144"/>
            <a:ext cx="3168352" cy="2132855"/>
          </a:xfrm>
          <a:prstGeom prst="rect">
            <a:avLst/>
          </a:prstGeom>
        </p:spPr>
      </p:pic>
      <p:pic>
        <p:nvPicPr>
          <p:cNvPr id="7" name="Рисунок 6" descr="peyzazhi0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725144"/>
            <a:ext cx="3059832" cy="2132856"/>
          </a:xfrm>
          <a:prstGeom prst="rect">
            <a:avLst/>
          </a:prstGeom>
        </p:spPr>
      </p:pic>
      <p:pic>
        <p:nvPicPr>
          <p:cNvPr id="8" name="Рисунок 7" descr="88b9f52074908b4f80347751b3f5535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03648" y="2564904"/>
            <a:ext cx="2843807" cy="2088232"/>
          </a:xfrm>
          <a:prstGeom prst="rect">
            <a:avLst/>
          </a:prstGeom>
        </p:spPr>
      </p:pic>
      <p:pic>
        <p:nvPicPr>
          <p:cNvPr id="9" name="Рисунок 8" descr="0_6d90a_3c2762e9_XL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2492896"/>
            <a:ext cx="2880320" cy="2160240"/>
          </a:xfrm>
          <a:prstGeom prst="rect">
            <a:avLst/>
          </a:prstGeom>
        </p:spPr>
      </p:pic>
      <p:pic>
        <p:nvPicPr>
          <p:cNvPr id="11" name="Рисунок 10" descr="animal_mother_baby18_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67744" y="0"/>
            <a:ext cx="4032448" cy="24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6732240" y="5805264"/>
            <a:ext cx="2016224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5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2013-02-24T04:55:58Z</dcterms:created>
  <dcterms:modified xsi:type="dcterms:W3CDTF">2013-04-07T09:50:44Z</dcterms:modified>
</cp:coreProperties>
</file>