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FCB46-E96B-4A24-97AF-74E4B4DE3E4E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53BAC-ADD0-4706-976A-EEEEDEB25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53BAC-ADD0-4706-976A-EEEEDEB258F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МАЛИНА ОБЫКНОВЕННАЯ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53BAC-ADD0-4706-976A-EEEEDEB258F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Лебедева О.А.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Лекарственные растения Донского края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0" y="321447"/>
            <a:ext cx="8143933" cy="6107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1972" y="428604"/>
            <a:ext cx="7810555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20" y="375025"/>
            <a:ext cx="7977245" cy="5982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432511"/>
            <a:ext cx="7786742" cy="5832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482182"/>
            <a:ext cx="7786742" cy="5840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357166"/>
            <a:ext cx="8382059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00240"/>
            <a:ext cx="8115328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0-010-Iz-istorii-lekarstvennykh-rastenij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0970" y="214290"/>
            <a:ext cx="8477309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2-Podorozhnik-bolshoj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0970" y="267868"/>
            <a:ext cx="8405871" cy="6304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6220" y="267868"/>
            <a:ext cx="8310621" cy="6232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1023918"/>
            <a:ext cx="7715304" cy="55721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МАЛИНА ОБЫКНОВЕННАЯ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345389"/>
            <a:ext cx="7786742" cy="512566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ЧИСТОТЕЛ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345389"/>
            <a:ext cx="7786742" cy="517923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ОДУВАНЧИК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428604"/>
            <a:ext cx="8001056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</TotalTime>
  <Words>22</Words>
  <PresentationFormat>Экран (4:3)</PresentationFormat>
  <Paragraphs>11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Лекарственные растения Донского края</vt:lpstr>
      <vt:lpstr>Слайд 2</vt:lpstr>
      <vt:lpstr>Слайд 3</vt:lpstr>
      <vt:lpstr>Слайд 4</vt:lpstr>
      <vt:lpstr>Слайд 5</vt:lpstr>
      <vt:lpstr>МАЛИНА ОБЫКНОВЕННАЯ </vt:lpstr>
      <vt:lpstr>ЧИСТОТЕЛ</vt:lpstr>
      <vt:lpstr>ОДУВАНЧИК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 Донского края</dc:title>
  <dc:creator>Ольга</dc:creator>
  <cp:lastModifiedBy>Ольга</cp:lastModifiedBy>
  <cp:revision>7</cp:revision>
  <dcterms:created xsi:type="dcterms:W3CDTF">2018-12-01T11:30:16Z</dcterms:created>
  <dcterms:modified xsi:type="dcterms:W3CDTF">2022-11-17T19:19:48Z</dcterms:modified>
</cp:coreProperties>
</file>