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5" r:id="rId3"/>
    <p:sldId id="256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37" autoAdjust="0"/>
  </p:normalViewPr>
  <p:slideViewPr>
    <p:cSldViewPr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C538A-27E5-462F-A066-F5FF66F473D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A93A8-8FC1-465D-B6B4-D61489E1B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C9B3-744F-48A9-A4B9-5D13F98E86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FE4A-A985-4D77-AE17-00BD5D0D5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C9B3-744F-48A9-A4B9-5D13F98E86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FE4A-A985-4D77-AE17-00BD5D0D5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C9B3-744F-48A9-A4B9-5D13F98E86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FE4A-A985-4D77-AE17-00BD5D0D5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C9B3-744F-48A9-A4B9-5D13F98E86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FE4A-A985-4D77-AE17-00BD5D0D5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C9B3-744F-48A9-A4B9-5D13F98E86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FE4A-A985-4D77-AE17-00BD5D0D5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C9B3-744F-48A9-A4B9-5D13F98E86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FE4A-A985-4D77-AE17-00BD5D0D5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C9B3-744F-48A9-A4B9-5D13F98E86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FE4A-A985-4D77-AE17-00BD5D0D5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C9B3-744F-48A9-A4B9-5D13F98E86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FE4A-A985-4D77-AE17-00BD5D0D5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C9B3-744F-48A9-A4B9-5D13F98E86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FE4A-A985-4D77-AE17-00BD5D0D5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C9B3-744F-48A9-A4B9-5D13F98E86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FE4A-A985-4D77-AE17-00BD5D0D5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C9B3-744F-48A9-A4B9-5D13F98E86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FE4A-A985-4D77-AE17-00BD5D0D5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6C9B3-744F-48A9-A4B9-5D13F98E86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EFE4A-A985-4D77-AE17-00BD5D0D5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stut-goda.ru/preschool-child/8450-azbuka-bezopasnosti-dlya-detej-doshkolnogo-vozrasta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rastut-goda.ru/family-council/8468-otdykh-s-detmi-v-rossii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3824984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946854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Государственное бюджетное дошкольное образовательное учреждение центр развития ребёнка – детский сад № 115 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Невского района Санкт-Петербурга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556792"/>
            <a:ext cx="8964488" cy="4496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4800" b="1" dirty="0" smtClean="0">
                <a:solidFill>
                  <a:srgbClr val="0033CC"/>
                </a:solidFill>
              </a:rPr>
              <a:t>Лето – это маленькая жизнь.</a:t>
            </a:r>
          </a:p>
          <a:p>
            <a:pPr>
              <a:lnSpc>
                <a:spcPct val="90000"/>
              </a:lnSpc>
            </a:pPr>
            <a:endParaRPr lang="ru-RU" sz="4000" b="1" dirty="0" smtClean="0">
              <a:solidFill>
                <a:srgbClr val="0033CC"/>
              </a:solidFill>
            </a:endParaRPr>
          </a:p>
          <a:p>
            <a:pPr>
              <a:lnSpc>
                <a:spcPct val="90000"/>
              </a:lnSpc>
            </a:pPr>
            <a:endParaRPr lang="ru-RU" sz="3600" b="1" dirty="0" smtClean="0">
              <a:solidFill>
                <a:srgbClr val="0033CC"/>
              </a:solidFill>
            </a:endParaRPr>
          </a:p>
          <a:p>
            <a:pPr algn="r"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Выполнили: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оспитатель первой квалификационной категории</a:t>
            </a:r>
          </a:p>
          <a:p>
            <a:pPr algn="r"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Мельникова Е.А.</a:t>
            </a:r>
          </a:p>
          <a:p>
            <a:pPr>
              <a:lnSpc>
                <a:spcPct val="90000"/>
              </a:lnSpc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</a:pPr>
            <a:endParaRPr lang="ru-RU" sz="2800" dirty="0" smtClean="0"/>
          </a:p>
          <a:p>
            <a:pPr>
              <a:lnSpc>
                <a:spcPct val="90000"/>
              </a:lnSpc>
            </a:pPr>
            <a:endParaRPr lang="ru-RU" sz="2800" b="1" dirty="0" smtClean="0"/>
          </a:p>
          <a:p>
            <a:pPr>
              <a:lnSpc>
                <a:spcPct val="90000"/>
              </a:lnSpc>
            </a:pPr>
            <a:endParaRPr lang="ru-RU" sz="2800" b="1" dirty="0" smtClean="0"/>
          </a:p>
          <a:p>
            <a:pPr>
              <a:lnSpc>
                <a:spcPct val="90000"/>
              </a:lnSpc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                              </a:t>
            </a:r>
            <a:r>
              <a:rPr lang="ru-RU" sz="2800" b="1" dirty="0" err="1" smtClean="0">
                <a:solidFill>
                  <a:srgbClr val="002060"/>
                </a:solidFill>
              </a:rPr>
              <a:t>Санк-Петербург</a:t>
            </a:r>
            <a:r>
              <a:rPr lang="ru-RU" sz="2800" b="1" dirty="0" smtClean="0">
                <a:solidFill>
                  <a:srgbClr val="002060"/>
                </a:solidFill>
              </a:rPr>
              <a:t>   2022 г.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748464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  </a:t>
            </a:r>
            <a:r>
              <a:rPr lang="ru-RU" sz="4000" b="1" dirty="0" smtClean="0">
                <a:solidFill>
                  <a:srgbClr val="7030A0"/>
                </a:solidFill>
              </a:rPr>
              <a:t>Цель:</a:t>
            </a:r>
            <a:r>
              <a:rPr lang="ru-RU" sz="3200" b="1" dirty="0" smtClean="0">
                <a:solidFill>
                  <a:srgbClr val="7030A0"/>
                </a:solidFill>
              </a:rPr>
              <a:t> 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Создать для воспитанников детского сада максимально эффективные условия жизнедеятельности, способствующие гармоничному развитию и развитию их познавательной активности, на основе оздоровительных мероприятий, с использованием возможностей, предоставляемых летним сезоном.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rasler.ru/wp-content/uploads/2019/05/%D0%97%D0%B0%D1%81%D1%82%D0%B0%D0%B2%D0%BA%D0%B0-%D0%BD%D0%B0-%D1%80%D0%B0%D0%B1%D0%BE%D1%87%D0%B8%D0%B9-%D1%81%D1%82%D0%BE%D0%BB-%D0%BB%D0%B5%D1%82%D0%BE-%D0%BF%D1%80%D0%B8%D1%80%D0%BE%D0%B4%D0%B0-%D1%86%D0%B2%D0%B5%D1%82%D1%8B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9144000" cy="6597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Задачи:</a:t>
            </a:r>
            <a:r>
              <a:rPr lang="ru-RU" sz="2400" b="1" dirty="0" smtClean="0">
                <a:solidFill>
                  <a:srgbClr val="7030A0"/>
                </a:solidFill>
              </a:rPr>
              <a:t> 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</a:rPr>
              <a:t>сохранять и укреплять физическое и психическое здоровье детей, используя возможности солнца, воздуха и воды в разных видах детской деятельности;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</a:rPr>
              <a:t>формировать у дошкольников привычку к здоровому и активному образу жизни;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</a:rPr>
              <a:t>формировать </a:t>
            </a:r>
            <a:r>
              <a:rPr lang="ru-RU" sz="2400" dirty="0" smtClean="0">
                <a:solidFill>
                  <a:srgbClr val="7030A0"/>
                </a:solidFill>
                <a:hlinkClick r:id="rId3" tooltip="Азбука безопасности для детей дошкольного возраста"/>
              </a:rPr>
              <a:t>навыки безопасного поведения</a:t>
            </a:r>
            <a:r>
              <a:rPr lang="ru-RU" sz="2400" dirty="0" smtClean="0">
                <a:solidFill>
                  <a:srgbClr val="7030A0"/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</a:rPr>
              <a:t>развивать познавательные интересы воспитанников;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</a:rPr>
              <a:t>прививать любовь к природе, бережное отношение к ней,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</a:rPr>
              <a:t> формировать начальные экологические знания;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</a:rPr>
              <a:t>повышать знания и умения педагогов, касающиеся вопросов организации летней оздоровительной работы;</a:t>
            </a:r>
          </a:p>
          <a:p>
            <a:pPr lvl="1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</a:rPr>
              <a:t>обеспечить методическую помощь в вопросах планирования и организации летней оздоровительной работы и отдыха воспитанников;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</a:rPr>
              <a:t>повышать компетентность родителей в вопросах организации летнего оздоровления и </a:t>
            </a:r>
            <a:r>
              <a:rPr lang="ru-RU" sz="2400" dirty="0" smtClean="0">
                <a:solidFill>
                  <a:srgbClr val="7030A0"/>
                </a:solidFill>
                <a:hlinkClick r:id="rId4" tooltip="Отдых с детьми в России"/>
              </a:rPr>
              <a:t>отдыха детей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20090419171426620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6409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Праздник « День рождения            Бабушки Яги»</a:t>
            </a:r>
            <a:endParaRPr lang="ru-RU" sz="44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udmyZl14rf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700808"/>
            <a:ext cx="2880320" cy="2160240"/>
          </a:xfrm>
          <a:prstGeom prst="rect">
            <a:avLst/>
          </a:prstGeom>
        </p:spPr>
      </p:pic>
      <p:pic>
        <p:nvPicPr>
          <p:cNvPr id="5" name="Рисунок 4" descr="B26mODHPoa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005064"/>
            <a:ext cx="3515883" cy="2636912"/>
          </a:xfrm>
          <a:prstGeom prst="rect">
            <a:avLst/>
          </a:prstGeom>
        </p:spPr>
      </p:pic>
      <p:pic>
        <p:nvPicPr>
          <p:cNvPr id="6" name="Рисунок 5" descr="dtlQbvmwI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836712"/>
            <a:ext cx="3563888" cy="2672916"/>
          </a:xfrm>
          <a:prstGeom prst="rect">
            <a:avLst/>
          </a:prstGeom>
        </p:spPr>
      </p:pic>
      <p:pic>
        <p:nvPicPr>
          <p:cNvPr id="7" name="Рисунок 6" descr="ehuh4mtCJm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15816" y="2132856"/>
            <a:ext cx="2520280" cy="1890210"/>
          </a:xfrm>
          <a:prstGeom prst="rect">
            <a:avLst/>
          </a:prstGeom>
        </p:spPr>
      </p:pic>
      <p:pic>
        <p:nvPicPr>
          <p:cNvPr id="8" name="Рисунок 7" descr="Qyu-P2NsdS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4048" y="3951058"/>
            <a:ext cx="3875923" cy="290694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46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22</cp:revision>
  <dcterms:created xsi:type="dcterms:W3CDTF">2022-07-16T06:10:32Z</dcterms:created>
  <dcterms:modified xsi:type="dcterms:W3CDTF">2022-11-16T18:55:34Z</dcterms:modified>
</cp:coreProperties>
</file>