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71" r:id="rId2"/>
    <p:sldId id="270" r:id="rId3"/>
    <p:sldId id="268" r:id="rId4"/>
    <p:sldId id="269" r:id="rId5"/>
    <p:sldId id="272" r:id="rId6"/>
    <p:sldId id="273" r:id="rId7"/>
    <p:sldId id="274" r:id="rId8"/>
    <p:sldId id="275" r:id="rId9"/>
    <p:sldId id="276" r:id="rId10"/>
    <p:sldId id="277" r:id="rId11"/>
    <p:sldId id="278" r:id="rId12"/>
    <p:sldId id="27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ABAE61-5EB2-4DC7-84EE-E20B07F5E4CE}" type="datetimeFigureOut">
              <a:rPr lang="ru-RU" smtClean="0"/>
              <a:pPr/>
              <a:t>15.05.2018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45D7FE-0A3A-4B40-9E07-7192524D6E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18340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224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5639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232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49998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0601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38491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82425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4474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92262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14197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35848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1469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fs00.infourok.ru/images/doc/243/233039/2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44016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29. Два отца и два сына на охоте застрелили трёх зайцев, причём каждый застрелил по одному. Как это объяснить? 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30. В автобус вошли 40 человек.  ¾ из них купили билеты, а остальные сказали, что у них проездной. На самом деле проездной был только у 7 человек. Сколько «зайцев» в автобусе? 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31. Самая плохая оценка в </a:t>
            </a:r>
            <a:r>
              <a:rPr lang="ru-RU" dirty="0" smtClean="0"/>
              <a:t>школе. </a:t>
            </a:r>
          </a:p>
          <a:p>
            <a:pPr marL="0" indent="0">
              <a:buNone/>
            </a:pPr>
            <a:r>
              <a:rPr lang="ru-RU" dirty="0"/>
              <a:t>32. Прибор для измерения углов? 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1202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579296" cy="572149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33. В доме 12 чашек и 9 блюдец. Дети разбили половину чашек и 7 блюдец. Сколько чашек осталось без блюдец? </a:t>
            </a:r>
          </a:p>
          <a:p>
            <a:pPr marL="0" indent="0">
              <a:buNone/>
            </a:pPr>
            <a:r>
              <a:rPr lang="ru-RU" dirty="0" smtClean="0"/>
              <a:t>34. Если числитель больше знаменателя, то дробь называется?</a:t>
            </a:r>
          </a:p>
          <a:p>
            <a:pPr marL="0" indent="0">
              <a:buNone/>
            </a:pPr>
            <a:r>
              <a:rPr lang="ru-RU" dirty="0" smtClean="0"/>
              <a:t>35. Как называется дробь, у которой есть целая и дробная часть? </a:t>
            </a:r>
          </a:p>
          <a:p>
            <a:pPr marL="0" indent="0">
              <a:buNone/>
            </a:pPr>
            <a:r>
              <a:rPr lang="ru-RU" dirty="0" smtClean="0"/>
              <a:t>36. Одно яйцо варится 5 минут, за сколько минут сварится 4 яйца? </a:t>
            </a:r>
          </a:p>
          <a:p>
            <a:pPr marL="0" indent="0">
              <a:buNone/>
            </a:pPr>
            <a:r>
              <a:rPr lang="ru-RU" dirty="0"/>
              <a:t>37. Назовите единицу массы драгоценных камней. 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2728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38. Пильщики каждую минуту отпиливают от бревна кусок в 1 метр. Через сколько минут они распилят бревно в 6 метров? 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39. У отца 6 сыновей. Каждый сын имеет одну сестру. Сколько детей у отца</a:t>
            </a:r>
            <a:r>
              <a:rPr lang="ru-RU" dirty="0" smtClean="0"/>
              <a:t>?</a:t>
            </a:r>
          </a:p>
          <a:p>
            <a:pPr marL="0" indent="0">
              <a:buNone/>
            </a:pPr>
            <a:r>
              <a:rPr lang="ru-RU" dirty="0"/>
              <a:t> 40. Как называется третья степень числа? 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3381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Цель занятия: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стимулировать интерес к    </a:t>
            </a:r>
            <a:br>
              <a:rPr lang="ru-RU" dirty="0" smtClean="0"/>
            </a:br>
            <a:r>
              <a:rPr lang="ru-RU" dirty="0" smtClean="0"/>
              <a:t>                                                      математике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Задачи:</a:t>
            </a:r>
          </a:p>
          <a:p>
            <a:pPr lvl="0"/>
            <a:r>
              <a:rPr lang="ru-RU" dirty="0" smtClean="0"/>
              <a:t>способствовать развитию логического мышления, умения быстро думать и принимать правильное решение; </a:t>
            </a:r>
          </a:p>
          <a:p>
            <a:pPr lvl="0"/>
            <a:r>
              <a:rPr lang="ru-RU" dirty="0" smtClean="0"/>
              <a:t>способствовать развитию сообразительности, интуиции и находчивости учащихся;</a:t>
            </a:r>
          </a:p>
          <a:p>
            <a:pPr lvl="0"/>
            <a:r>
              <a:rPr lang="ru-RU" dirty="0" smtClean="0"/>
              <a:t>воспитывать культуру общения, культуру математического мышления.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Правила игры: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 В игре участвуют 4 команды.</a:t>
            </a:r>
          </a:p>
          <a:p>
            <a:pPr>
              <a:buNone/>
            </a:pPr>
            <a:r>
              <a:rPr lang="ru-RU" sz="3600" dirty="0" smtClean="0">
                <a:latin typeface="Arial" pitchFamily="34" charset="0"/>
                <a:cs typeface="Arial" pitchFamily="34" charset="0"/>
              </a:rPr>
              <a:t>     Каждая команда получает карточку, в которой указаны номера десяти вопросов. Учитель достает из мешка бочонки с номерами. Команда, у которой в карточке есть этот номер, получает право на ответ. Если ответ верный, то команда получает бочонок и ставит его на соответствующий номер в карточке. Если команда не смогла правильно ответить на вопрос, то бочонок остается у ведущего, и право ответа передается другой команде, которая получает за правильный ответ жетон. За этот жетон в ходе игры можно «выкупить» тот бочонок, который был вынут из мешка, но остался у учителя. Побеждает та команда, которая первой поставит бочонки на все номера карточки.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Распределение вопросов по карточкам: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4400" b="1" dirty="0" smtClean="0"/>
              <a:t>1  6  10  13  19  21  26  31  33  38</a:t>
            </a:r>
            <a:r>
              <a:rPr lang="ru-RU" sz="4400" b="1" i="1" dirty="0" smtClean="0"/>
              <a:t> </a:t>
            </a:r>
            <a:endParaRPr lang="ru-RU" sz="4400" dirty="0" smtClean="0"/>
          </a:p>
          <a:p>
            <a:pPr lvl="0"/>
            <a:r>
              <a:rPr lang="ru-RU" sz="4400" b="1" dirty="0" smtClean="0"/>
              <a:t>2  7   9   14  20  24  27  32  35  37</a:t>
            </a:r>
            <a:r>
              <a:rPr lang="ru-RU" sz="4400" b="1" i="1" dirty="0" smtClean="0"/>
              <a:t> </a:t>
            </a:r>
            <a:endParaRPr lang="ru-RU" sz="4400" dirty="0" smtClean="0"/>
          </a:p>
          <a:p>
            <a:pPr lvl="0"/>
            <a:r>
              <a:rPr lang="ru-RU" sz="4400" b="1" dirty="0" smtClean="0"/>
              <a:t>3  8  12  15  17  22  25  30  36  39</a:t>
            </a:r>
            <a:r>
              <a:rPr lang="ru-RU" sz="4400" b="1" i="1" dirty="0" smtClean="0"/>
              <a:t> </a:t>
            </a:r>
            <a:endParaRPr lang="ru-RU" sz="4400" dirty="0" smtClean="0"/>
          </a:p>
          <a:p>
            <a:pPr lvl="0"/>
            <a:r>
              <a:rPr lang="ru-RU" sz="4400" b="1" dirty="0" smtClean="0"/>
              <a:t>4  5  11  16  18  23  28  29  34  40</a:t>
            </a:r>
            <a:endParaRPr lang="ru-RU" sz="44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/>
              <a:t>1.Наименьшее простое число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/>
              <a:t>2. Тройка лошадей пробежала 36 км. Сколько км пробежала каждая лошадь? 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3. На одной руке 5 пальцев, на двух 10. Сколько пальцев на 10 руках? 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4. Что такое периметр многоугольника? 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5.Если к моим деньгам прибавить половину того, что я имею, то получится 300 рублей. Сколько у меня денег</a:t>
            </a:r>
            <a:r>
              <a:rPr lang="ru-RU" dirty="0" smtClean="0"/>
              <a:t>?</a:t>
            </a:r>
          </a:p>
          <a:p>
            <a:pPr marL="0" indent="0">
              <a:buNone/>
            </a:pPr>
            <a:r>
              <a:rPr lang="ru-RU" dirty="0"/>
              <a:t>6. Хорда, проходящая через центр окружности. 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7. Многоугольник с наименьшим числом сторон. 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1860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5606083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8.Как называется число, стоящее под чертой дроби? 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9. Часть прямой, ограниченная двумя точками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/>
              <a:t> 10. Луч, выходящий из вершины угла и делящий угол пополам. 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11. Результат деления. 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12. Сколько килограммов в половине тонны</a:t>
            </a:r>
            <a:r>
              <a:rPr lang="ru-RU" dirty="0" smtClean="0"/>
              <a:t>?</a:t>
            </a:r>
          </a:p>
          <a:p>
            <a:pPr marL="0" indent="0">
              <a:buNone/>
            </a:pPr>
            <a:r>
              <a:rPr lang="ru-RU" dirty="0"/>
              <a:t>13.Что больше: произведение всех цифр или их сумма? 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4342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14. Чему равна площадь прямоугольника</a:t>
            </a:r>
            <a:r>
              <a:rPr lang="ru-RU" dirty="0" smtClean="0"/>
              <a:t>?</a:t>
            </a:r>
          </a:p>
          <a:p>
            <a:pPr marL="0" indent="0">
              <a:buNone/>
            </a:pPr>
            <a:r>
              <a:rPr lang="ru-RU" dirty="0"/>
              <a:t>15. Геометрическая фигура, состоящая из двух лучей, имеющих общее начало. 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16.Трое </a:t>
            </a:r>
            <a:r>
              <a:rPr lang="ru-RU" dirty="0"/>
              <a:t>играли в шахматы. Всего было сыграно три партии. Сколько партий сыграл каждый</a:t>
            </a:r>
            <a:r>
              <a:rPr lang="ru-RU" dirty="0" smtClean="0"/>
              <a:t>?</a:t>
            </a:r>
          </a:p>
          <a:p>
            <a:pPr marL="0" indent="0">
              <a:buNone/>
            </a:pPr>
            <a:r>
              <a:rPr lang="ru-RU" dirty="0"/>
              <a:t>17. Какая цифра в переводе с латинского означает “ничего”? 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18. В обыкновенной дроби число, записанное над чертой. </a:t>
            </a:r>
          </a:p>
        </p:txBody>
      </p:sp>
    </p:spTree>
    <p:extLst>
      <p:ext uri="{BB962C8B-B14F-4D97-AF65-F5344CB8AC3E}">
        <p14:creationId xmlns:p14="http://schemas.microsoft.com/office/powerpoint/2010/main" val="2943964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360040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19. Цифра, которая никогда не может стоять первой в записи натурального числа. 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20. Какая разница между числом и цифрой</a:t>
            </a:r>
            <a:r>
              <a:rPr lang="ru-RU" dirty="0" smtClean="0"/>
              <a:t>?</a:t>
            </a:r>
          </a:p>
          <a:p>
            <a:pPr marL="0" indent="0">
              <a:buNone/>
            </a:pPr>
            <a:r>
              <a:rPr lang="ru-RU" dirty="0"/>
              <a:t>21. Как называется сотая часть числа? 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22. На берёзе 16 сучков, на каждом сучке по 10 веток, на каждой ветке по 4 яблока. Сколько яблок было всего? 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23. К однозначному числу приписали такую же цифру. Во сколько раз увеличилось число? 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304965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507288" cy="579350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24. Областное бюро прогнозов сообщило в 3 часа дня, что в ближайшую неделю сохранится безоблачная погода. Можно ли утверждать, что через 60 часов будет светить солнце</a:t>
            </a:r>
            <a:r>
              <a:rPr lang="ru-RU" dirty="0" smtClean="0"/>
              <a:t>?</a:t>
            </a:r>
          </a:p>
          <a:p>
            <a:pPr marL="0" indent="0">
              <a:buNone/>
            </a:pPr>
            <a:r>
              <a:rPr lang="ru-RU" dirty="0"/>
              <a:t>25.Какими двумя нотами измеряется морской путь</a:t>
            </a:r>
            <a:r>
              <a:rPr lang="ru-RU" dirty="0" smtClean="0"/>
              <a:t>?</a:t>
            </a:r>
          </a:p>
          <a:p>
            <a:pPr marL="0" indent="0">
              <a:buNone/>
            </a:pPr>
            <a:r>
              <a:rPr lang="ru-RU" dirty="0"/>
              <a:t>26. Какие ноты при соединении обозначают только часть чего-либо</a:t>
            </a:r>
            <a:r>
              <a:rPr lang="ru-RU" dirty="0" smtClean="0"/>
              <a:t>?</a:t>
            </a:r>
          </a:p>
          <a:p>
            <a:pPr marL="0" indent="0">
              <a:buNone/>
            </a:pPr>
            <a:r>
              <a:rPr lang="ru-RU" dirty="0"/>
              <a:t> 27. Петух, стоя на одной ноге, весит 3 кг. Сколько он весит, стоя на двух ногах? 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28. Прямоугольник, у которого все стороны равны? </a:t>
            </a:r>
          </a:p>
        </p:txBody>
      </p:sp>
    </p:spTree>
    <p:extLst>
      <p:ext uri="{BB962C8B-B14F-4D97-AF65-F5344CB8AC3E}">
        <p14:creationId xmlns:p14="http://schemas.microsoft.com/office/powerpoint/2010/main" val="2713076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</TotalTime>
  <Words>625</Words>
  <Application>Microsoft Office PowerPoint</Application>
  <PresentationFormat>Экран (4:3)</PresentationFormat>
  <Paragraphs>54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 Цель занятия: стимулировать интерес к                                                           математике  </vt:lpstr>
      <vt:lpstr>Правила игры: </vt:lpstr>
      <vt:lpstr>Распределение вопросов по карточкам: 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саша</dc:creator>
  <cp:lastModifiedBy>Библиотека</cp:lastModifiedBy>
  <cp:revision>15</cp:revision>
  <dcterms:created xsi:type="dcterms:W3CDTF">2018-05-13T17:04:21Z</dcterms:created>
  <dcterms:modified xsi:type="dcterms:W3CDTF">2018-05-15T10:06:51Z</dcterms:modified>
</cp:coreProperties>
</file>