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332657"/>
            <a:ext cx="7117180" cy="936103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НАРОДЫ  РОССИИ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https://fs.znanio.ru/d5af0e/d2/f0/9fa6f095f58da60113f8411156195e16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5" t="2882" r="3748" b="10585"/>
          <a:stretch/>
        </p:blipFill>
        <p:spPr bwMode="auto">
          <a:xfrm>
            <a:off x="899592" y="1412776"/>
            <a:ext cx="7200800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6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ДАГЕСТАНЦЫ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799"/>
            <a:ext cx="3096344" cy="4191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48880"/>
            <a:ext cx="2791180" cy="4320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627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ТАТАРЫ</a:t>
            </a:r>
            <a:endParaRPr lang="ru-RU" sz="44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6552727" cy="4914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00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864097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НАРОДЫ   СЕВЕРА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3343565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91" y="2780928"/>
            <a:ext cx="5328083" cy="355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4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7"/>
            <a:ext cx="7125113" cy="1008112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ЯКУТЫ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5"/>
          <a:stretch/>
        </p:blipFill>
        <p:spPr>
          <a:xfrm>
            <a:off x="251520" y="1196752"/>
            <a:ext cx="3888432" cy="5273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531" y="3717032"/>
            <a:ext cx="4519511" cy="2987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4663"/>
            <a:ext cx="2304256" cy="3277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818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936105"/>
          </a:xfrm>
        </p:spPr>
        <p:txBody>
          <a:bodyPr/>
          <a:lstStyle/>
          <a:p>
            <a:pPr algn="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БАШКИРЫ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93"/>
          <a:stretch/>
        </p:blipFill>
        <p:spPr>
          <a:xfrm>
            <a:off x="179512" y="1412776"/>
            <a:ext cx="3744379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564904"/>
            <a:ext cx="4788868" cy="318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01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008113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РУССКИЕ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28"/>
          <a:stretch/>
        </p:blipFill>
        <p:spPr>
          <a:xfrm>
            <a:off x="827584" y="1628800"/>
            <a:ext cx="3744416" cy="4929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348880"/>
            <a:ext cx="3645024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06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7236"/>
            <a:ext cx="8705638" cy="6330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76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49</TotalTime>
  <Words>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НАРОДЫ  РОССИИ</vt:lpstr>
      <vt:lpstr>ДАГЕСТАНЦЫ</vt:lpstr>
      <vt:lpstr>ТАТАРЫ</vt:lpstr>
      <vt:lpstr>НАРОДЫ   СЕВЕРА</vt:lpstr>
      <vt:lpstr>ЯКУТЫ</vt:lpstr>
      <vt:lpstr>БАШКИРЫ</vt:lpstr>
      <vt:lpstr>РУССКИЕ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2022-11-01T19:42:56Z</dcterms:created>
  <dcterms:modified xsi:type="dcterms:W3CDTF">2022-11-01T20:44:07Z</dcterms:modified>
</cp:coreProperties>
</file>