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339" r:id="rId3"/>
    <p:sldId id="352" r:id="rId4"/>
    <p:sldId id="335" r:id="rId5"/>
    <p:sldId id="351" r:id="rId6"/>
    <p:sldId id="357" r:id="rId7"/>
    <p:sldId id="337" r:id="rId8"/>
    <p:sldId id="358" r:id="rId9"/>
    <p:sldId id="359" r:id="rId10"/>
    <p:sldId id="338" r:id="rId11"/>
    <p:sldId id="342" r:id="rId12"/>
    <p:sldId id="360" r:id="rId13"/>
    <p:sldId id="350" r:id="rId14"/>
    <p:sldId id="346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C31"/>
    <a:srgbClr val="FF0066"/>
    <a:srgbClr val="7BD33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24" autoAdjust="0"/>
    <p:restoredTop sz="94660"/>
  </p:normalViewPr>
  <p:slideViewPr>
    <p:cSldViewPr>
      <p:cViewPr>
        <p:scale>
          <a:sx n="66" d="100"/>
          <a:sy n="66" d="100"/>
        </p:scale>
        <p:origin x="-4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6D0F8-116C-4817-89D8-E8EA7FA43C1F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E8D02-DEEC-4408-B014-51DEA444B3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9084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0"/>
            <a:ext cx="83820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МАДОУ «Детский сад комбинированного вида № 2 «Ромашка»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города Губкина Белгородской области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chemeClr val="accent2"/>
                </a:solidFill>
              </a:rPr>
              <a:t/>
            </a:r>
            <a:br>
              <a:rPr lang="ru-RU" i="1" dirty="0" smtClean="0">
                <a:solidFill>
                  <a:schemeClr val="accent2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76400"/>
            <a:ext cx="8229600" cy="48768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Развитие элементарных навыков чтения и письма у старших дошкольников с ТНР с помощью игровых технологий.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Подготовила: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Клюбина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И.В.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учитель-логопед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«Проведи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дорожку не отрывая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руки»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«Обведи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точкам»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8382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 descr="C:\Users\МОЙ\Desktop\МО март\ст. и п проведли дорожку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47800"/>
            <a:ext cx="3124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МОЙ\Desktop\МО март\ст. и п. обведи букву по точкам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505200"/>
            <a:ext cx="314534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609600"/>
            <a:ext cx="8382000" cy="121920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«Продолжи ряд»,  «Допиши букву», </a:t>
            </a:r>
          </a:p>
          <a:p>
            <a:pPr algn="ctr"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«Скопируй 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букву, прочитай 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слово»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100" dirty="0" smtClean="0">
                <a:latin typeface="Times New Roman" pitchFamily="18" charset="0"/>
                <a:cs typeface="Times New Roman" pitchFamily="18" charset="0"/>
              </a:rPr>
            </a:br>
            <a:endParaRPr lang="ru-RU" sz="4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 descr="C:\Users\МОЙ\Desktop\МО март\чт. допиши  часть буквы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371600"/>
            <a:ext cx="3657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МОЙ\Desktop\МО март\чт. и п продолжи ряд буквы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71600"/>
            <a:ext cx="3810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МОЙ\Desktop\МО март\чт. и пи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3886200"/>
            <a:ext cx="45529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/>
              <a:t>«Угадай слова»  </a:t>
            </a:r>
            <a:br>
              <a:rPr lang="ru-RU" sz="4000" dirty="0" smtClean="0"/>
            </a:br>
            <a:r>
              <a:rPr lang="ru-RU" sz="4000" dirty="0" smtClean="0"/>
              <a:t>«Прочитай </a:t>
            </a:r>
            <a:r>
              <a:rPr lang="ru-RU" sz="4000" dirty="0" smtClean="0"/>
              <a:t>и допиши </a:t>
            </a:r>
            <a:r>
              <a:rPr lang="ru-RU" sz="4000" dirty="0" smtClean="0"/>
              <a:t>слоги</a:t>
            </a:r>
            <a:r>
              <a:rPr lang="ru-RU" sz="4000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371600" y="1295400"/>
            <a:ext cx="7467600" cy="464820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МОЙ\Desktop\МО март\чт. добавь слог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95400"/>
            <a:ext cx="6019799" cy="464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057400" y="990600"/>
            <a:ext cx="6629400" cy="4419600"/>
          </a:xfrm>
        </p:spPr>
        <p:txBody>
          <a:bodyPr>
            <a:normAutofit fontScale="92500"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элементарных навыков чтения и письма у старших дошкольников с ТНР с помощью игровых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технологий оказывает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огромное значение  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альнейшем, 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период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обучения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начальной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школе 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помогает избежать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ошибок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чтении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письме.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00200" y="457200"/>
            <a:ext cx="7239000" cy="5334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b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0" y="1447800"/>
            <a:ext cx="69342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а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447800" y="304800"/>
            <a:ext cx="73152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52600" y="533400"/>
            <a:ext cx="6858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«От того, как ребенку будет открыта звуковая действительность языка, строение звуковой формы слова, зависит не только усвоение грамоты, но и все последующее усвоение языка-грамматики и связанной с ней орфографии».</a:t>
            </a:r>
            <a:br>
              <a:rPr lang="ru-RU" sz="2400" dirty="0" smtClean="0"/>
            </a:br>
            <a:r>
              <a:rPr lang="ru-RU" sz="2400" dirty="0" smtClean="0"/>
              <a:t>Д. Б. </a:t>
            </a:r>
            <a:r>
              <a:rPr lang="ru-RU" sz="2400" dirty="0" err="1" smtClean="0"/>
              <a:t>Эльконин</a:t>
            </a:r>
            <a:endParaRPr lang="ru-RU" sz="2400" dirty="0" smtClean="0"/>
          </a:p>
          <a:p>
            <a:r>
              <a:rPr lang="ru-RU" sz="2400" dirty="0" smtClean="0"/>
              <a:t>        </a:t>
            </a:r>
          </a:p>
          <a:p>
            <a:r>
              <a:rPr lang="ru-RU" sz="2400" dirty="0" smtClean="0"/>
              <a:t> Использование игровых технологий - дидактических </a:t>
            </a:r>
            <a:r>
              <a:rPr lang="ru-RU" sz="2400" dirty="0" smtClean="0"/>
              <a:t>игр, </a:t>
            </a:r>
            <a:r>
              <a:rPr lang="ru-RU" sz="2400" dirty="0" smtClean="0"/>
              <a:t>способствуют формированию ориентация в звуковой структуре слова, закрепляют умение интонационно выделять звук в слове, определять его качественные характеристики, пополняется и активизируется словарь, совершенствуется звуковая культура речи, развивается связная речь.      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533400"/>
            <a:ext cx="8229600" cy="838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Дидактические игры :</a:t>
            </a:r>
          </a:p>
        </p:txBody>
      </p:sp>
      <p:pic>
        <p:nvPicPr>
          <p:cNvPr id="4" name="Содержимое 3" descr="C:\Users\МОЙ\Desktop\МО март\чт. гласные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76400"/>
            <a:ext cx="6641592" cy="4407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685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«Где спрятались звуки (гласные и согласные)?»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85800" y="1143000"/>
            <a:ext cx="8001000" cy="1981200"/>
          </a:xfrm>
        </p:spPr>
        <p:txBody>
          <a:bodyPr>
            <a:normAutofit/>
          </a:bodyPr>
          <a:lstStyle/>
          <a:p>
            <a:pPr algn="just" eaLnBrk="1" hangingPunct="1">
              <a:buFontTx/>
              <a:buNone/>
              <a:defRPr/>
            </a:pPr>
            <a:endParaRPr lang="ru-RU" sz="3200" dirty="0" smtClean="0">
              <a:solidFill>
                <a:schemeClr val="accent6"/>
              </a:solidFill>
            </a:endParaRPr>
          </a:p>
          <a:p>
            <a:pPr algn="just" eaLnBrk="1" hangingPunct="1">
              <a:defRPr/>
            </a:pPr>
            <a:endParaRPr lang="ru-RU" dirty="0" smtClean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 descr="C:\Users\МОЙ\Desktop\МО март\чт. плакат гласные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752600"/>
            <a:ext cx="31242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МОЙ\Desktop\МО март\чт плакат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752600"/>
            <a:ext cx="3200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3048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Прочитай 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слоги,  слова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1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66800" y="1066800"/>
            <a:ext cx="7848600" cy="22098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8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>
              <a:solidFill>
                <a:schemeClr val="accent6"/>
              </a:solidFill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 descr="C:\Users\МОЙ\Desktop\МО март\чт. 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4267200"/>
            <a:ext cx="57912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МОЙ\Downloads\чт слоги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914400"/>
            <a:ext cx="5867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3600" dirty="0" smtClean="0"/>
              <a:t>Прочитай слово</a:t>
            </a:r>
            <a:r>
              <a:rPr lang="ru-RU" dirty="0" smtClean="0"/>
              <a:t>, </a:t>
            </a:r>
            <a:r>
              <a:rPr lang="ru-RU" sz="3600" dirty="0" smtClean="0"/>
              <a:t>найди пропущенную букву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C:\Users\МОЙ\Desktop\МО март\чт. добавь гласную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61400" y="1600200"/>
            <a:ext cx="453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9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43000" y="533401"/>
            <a:ext cx="7696200" cy="12191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«Прочитай слоги по стрелкам, назови полученные слова»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 descr="C:\Users\МОЙ\Desktop\МО март\чт. слоги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676400"/>
            <a:ext cx="6248400" cy="456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0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«Прочитай предложения»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«Составь из слов предложения»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8382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 descr="C:\Users\МОЙ\Desktop\МО март\прочит предл.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295400"/>
            <a:ext cx="3581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МОЙ\Desktop\МО март\предл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209800"/>
            <a:ext cx="3276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«Прочитай рассказ»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8382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 descr="C:\Users\МОЙ\Desktop\МО март\ст. раск. в карт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447800"/>
            <a:ext cx="6324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1518</TotalTime>
  <Words>132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МАДОУ «Детский сад комбинированного вида № 2 «Ромашка»  города Губкина Белгородской области        </vt:lpstr>
      <vt:lpstr>Слайд 2</vt:lpstr>
      <vt:lpstr>               Дидактические игры :</vt:lpstr>
      <vt:lpstr> «Где спрятались звуки (гласные и согласные)?» </vt:lpstr>
      <vt:lpstr> Прочитай  слоги,  слова </vt:lpstr>
      <vt:lpstr>«Прочитай слово, найди пропущенную букву»</vt:lpstr>
      <vt:lpstr> </vt:lpstr>
      <vt:lpstr>«Прочитай предложения»  «Составь из слов предложения»</vt:lpstr>
      <vt:lpstr>«Прочитай рассказ»</vt:lpstr>
      <vt:lpstr>«Проведи дорожку не отрывая руки» «Обведи по точкам»</vt:lpstr>
      <vt:lpstr> </vt:lpstr>
      <vt:lpstr> «Угадай слова»   «Прочитай и допиши слоги» </vt:lpstr>
      <vt:lpstr>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ДЕПАРТАМЕНТ ОБРАЗОВАНИЯ ГОРОДА МОСКВЫ СЕВЕРО-ВОСТОЧНОЕ ОКРУЖНОЕ УПРАВЛЕНИЕ ОБРАЗОВАНИЯ Государственное образовательное учреждение  детский сад  комбинированного вида № 5   </dc:title>
  <dc:creator>Надежда</dc:creator>
  <cp:lastModifiedBy>МОЙ</cp:lastModifiedBy>
  <cp:revision>225</cp:revision>
  <dcterms:created xsi:type="dcterms:W3CDTF">2011-02-01T17:03:32Z</dcterms:created>
  <dcterms:modified xsi:type="dcterms:W3CDTF">2021-03-15T19:21:32Z</dcterms:modified>
</cp:coreProperties>
</file>