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68" r:id="rId6"/>
    <p:sldId id="267" r:id="rId7"/>
    <p:sldId id="265" r:id="rId8"/>
    <p:sldId id="26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6" autoAdjust="0"/>
    <p:restoredTop sz="94660"/>
  </p:normalViewPr>
  <p:slideViewPr>
    <p:cSldViewPr snapToGrid="0">
      <p:cViewPr varScale="1">
        <p:scale>
          <a:sx n="46" d="100"/>
          <a:sy n="46" d="100"/>
        </p:scale>
        <p:origin x="67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136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446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45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82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0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903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77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94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86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90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F084C-DDD5-481C-B9E6-6A005489D0D1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C3BBD-F28E-4356-B70C-51B7D2A6E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742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color-brush-frame-1895400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" b="8457"/>
          <a:stretch/>
        </p:blipFill>
        <p:spPr bwMode="auto">
          <a:xfrm>
            <a:off x="1" y="0"/>
            <a:ext cx="12191999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42463" y="1122363"/>
            <a:ext cx="8100947" cy="40626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Мастер – класс</a:t>
            </a:r>
          </a:p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«Объемные краски»</a:t>
            </a:r>
          </a:p>
          <a:p>
            <a:pPr algn="ctr"/>
            <a:endParaRPr lang="ru-RU" sz="3200" b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r"/>
            <a:r>
              <a:rPr lang="ru-RU" sz="32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Воспитатель: </a:t>
            </a:r>
            <a:r>
              <a:rPr lang="ru-RU" sz="32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Аджиева</a:t>
            </a:r>
            <a:r>
              <a:rPr lang="ru-RU" sz="3200" b="1" cap="none" spc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 С.С.</a:t>
            </a:r>
            <a:endParaRPr lang="ru-RU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86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color-brush-frame-1895400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" b="8457"/>
          <a:stretch/>
        </p:blipFill>
        <p:spPr bwMode="auto">
          <a:xfrm>
            <a:off x="1" y="1"/>
            <a:ext cx="12191999" cy="69389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61832" y="1180921"/>
            <a:ext cx="72683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Как сделать </a:t>
            </a:r>
          </a:p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объемные краски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8918" y="2967335"/>
            <a:ext cx="7749915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Необходимые материалы:</a:t>
            </a:r>
          </a:p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-крем для бритья;</a:t>
            </a:r>
          </a:p>
          <a:p>
            <a:pPr marL="457200" indent="-457200" algn="ctr">
              <a:buFontTx/>
              <a:buChar char="-"/>
            </a:pP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</a:t>
            </a:r>
            <a:r>
              <a:rPr lang="ru-RU" sz="28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анцелярский клей ПВА;</a:t>
            </a:r>
          </a:p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- </a:t>
            </a:r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п</a:t>
            </a: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ищевой краситель.</a:t>
            </a:r>
            <a:endParaRPr lang="ru-RU" sz="28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664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color-brush-frame-1895400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" b="8457"/>
          <a:stretch/>
        </p:blipFill>
        <p:spPr bwMode="auto">
          <a:xfrm>
            <a:off x="1" y="-42166"/>
            <a:ext cx="12191999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kak-sdelat-obemnye-kraski-dlya-risovaniy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084" y="1148439"/>
            <a:ext cx="5891135" cy="463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25652" y="2001839"/>
            <a:ext cx="3537679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Наливаем </a:t>
            </a:r>
          </a:p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клей ПВА </a:t>
            </a:r>
          </a:p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в емкость.</a:t>
            </a:r>
            <a:endParaRPr lang="ru-RU" sz="28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20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color-brush-frame-1895400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" b="8457"/>
          <a:stretch/>
        </p:blipFill>
        <p:spPr bwMode="auto">
          <a:xfrm>
            <a:off x="0" y="1"/>
            <a:ext cx="12192001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kak-sdelat-obemnye-kraski-dlya-dete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31" y="1194516"/>
            <a:ext cx="5265845" cy="446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513" y="1823551"/>
            <a:ext cx="306299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Добавляем </a:t>
            </a:r>
          </a:p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крем </a:t>
            </a:r>
          </a:p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для бритья</a:t>
            </a:r>
            <a:endParaRPr lang="ru-RU" sz="28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67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color-brush-frame-1895400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" b="8457"/>
          <a:stretch/>
        </p:blipFill>
        <p:spPr bwMode="auto">
          <a:xfrm>
            <a:off x="1" y="0"/>
            <a:ext cx="12191999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4" name="Picture 2" descr="obemnye-kraski-dlya-dete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891" y="1306298"/>
            <a:ext cx="5221574" cy="440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40377" y="1786156"/>
            <a:ext cx="327285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Добавляем пищевой краситель необходимого  цвета.</a:t>
            </a:r>
            <a:endParaRPr lang="ru-RU" sz="28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18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color-brush-frame-1895400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" b="8457"/>
          <a:stretch/>
        </p:blipFill>
        <p:spPr bwMode="auto">
          <a:xfrm>
            <a:off x="1" y="0"/>
            <a:ext cx="12191999" cy="75010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 descr="obemnye-kraski-dlya-risovaniya-s-detm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46018"/>
            <a:ext cx="5740003" cy="451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64003" y="1740119"/>
            <a:ext cx="333252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Тщательно перемешиваем </a:t>
            </a:r>
          </a:p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все </a:t>
            </a:r>
          </a:p>
          <a:p>
            <a:pPr algn="ctr"/>
            <a:r>
              <a:rPr lang="ru-RU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ингредиенты</a:t>
            </a:r>
            <a:endParaRPr lang="ru-RU" sz="28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60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color-brush-frame-1895400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" b="8457"/>
          <a:stretch/>
        </p:blipFill>
        <p:spPr bwMode="auto">
          <a:xfrm>
            <a:off x="1" y="0"/>
            <a:ext cx="12191999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User\Desktop\netradicionnoe-risovanie-63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7" r="1923"/>
          <a:stretch/>
        </p:blipFill>
        <p:spPr bwMode="auto">
          <a:xfrm>
            <a:off x="1524000" y="1122363"/>
            <a:ext cx="8534399" cy="47987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6286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color-brush-frame-1895400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" b="8457"/>
          <a:stretch/>
        </p:blipFill>
        <p:spPr bwMode="auto">
          <a:xfrm>
            <a:off x="1" y="0"/>
            <a:ext cx="12191999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65946" y="1005211"/>
            <a:ext cx="7120860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Спасибо </a:t>
            </a:r>
          </a:p>
          <a:p>
            <a:pPr algn="ctr"/>
            <a:r>
              <a:rPr lang="ru-RU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за </a:t>
            </a:r>
          </a:p>
          <a:p>
            <a:pPr algn="ctr"/>
            <a:r>
              <a:rPr lang="ru-RU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внимание</a:t>
            </a:r>
            <a:endParaRPr lang="ru-RU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98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55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Алексей Ямщиков</cp:lastModifiedBy>
  <cp:revision>14</cp:revision>
  <dcterms:created xsi:type="dcterms:W3CDTF">2018-11-26T10:46:15Z</dcterms:created>
  <dcterms:modified xsi:type="dcterms:W3CDTF">2022-11-17T04:47:06Z</dcterms:modified>
</cp:coreProperties>
</file>