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0"/>
  </p:notesMasterIdLst>
  <p:handoutMasterIdLst>
    <p:handoutMasterId r:id="rId21"/>
  </p:handout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12192000" cy="6858000"/>
  <p:notesSz cx="7559675" cy="1069181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7" d="100"/>
          <a:sy n="87" d="100"/>
        </p:scale>
        <p:origin x="624"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Верхний колонтитул 1"/>
          <p:cNvSpPr txBox="1">
            <a:spLocks noGrp="1"/>
          </p:cNvSpPr>
          <p:nvPr>
            <p:ph type="hdr" sz="quarter"/>
          </p:nvPr>
        </p:nvSpPr>
        <p:spPr>
          <a:xfrm>
            <a:off x="0" y="0"/>
            <a:ext cx="3280684" cy="534238"/>
          </a:xfrm>
          <a:prstGeom prst="rect">
            <a:avLst/>
          </a:prstGeom>
          <a:noFill/>
          <a:ln>
            <a:noFill/>
          </a:ln>
        </p:spPr>
        <p:txBody>
          <a:bodyPr vert="horz" wrap="none" lIns="90004" tIns="44997" rIns="90004" bIns="44997" anchor="t" anchorCtr="0" compatLnSpc="0">
            <a:noAutofit/>
          </a:bodyPr>
          <a:lstStyle/>
          <a:p>
            <a:pPr marL="0" marR="0" lvl="0" indent="0" algn="l" defTabSz="914400" rtl="0" fontAlgn="auto" hangingPunct="0">
              <a:lnSpc>
                <a:spcPct val="100000"/>
              </a:lnSpc>
              <a:spcBef>
                <a:spcPts val="0"/>
              </a:spcBef>
              <a:spcAft>
                <a:spcPts val="0"/>
              </a:spcAft>
              <a:buNone/>
              <a:tabLst/>
              <a:defRPr sz="1400" b="0" i="0" u="none" strike="noStrike" kern="0" cap="none" spc="0" baseline="0">
                <a:solidFill>
                  <a:srgbClr val="000000"/>
                </a:solidFill>
                <a:uFillTx/>
              </a:defRPr>
            </a:pPr>
            <a:endParaRPr lang="ru-RU" sz="1400" b="0" i="0" u="none" strike="noStrike" kern="1200" cap="none" spc="0" baseline="0">
              <a:solidFill>
                <a:srgbClr val="000000"/>
              </a:solidFill>
              <a:uFillTx/>
              <a:latin typeface="Arial" pitchFamily="18"/>
              <a:ea typeface="Microsoft YaHei" pitchFamily="2"/>
              <a:cs typeface="Mangal" pitchFamily="2"/>
            </a:endParaRPr>
          </a:p>
        </p:txBody>
      </p:sp>
      <p:sp>
        <p:nvSpPr>
          <p:cNvPr id="3" name="Дата 2"/>
          <p:cNvSpPr txBox="1">
            <a:spLocks noGrp="1"/>
          </p:cNvSpPr>
          <p:nvPr>
            <p:ph type="dt" sz="quarter" idx="1"/>
          </p:nvPr>
        </p:nvSpPr>
        <p:spPr>
          <a:xfrm>
            <a:off x="4278962" y="0"/>
            <a:ext cx="3280684" cy="534238"/>
          </a:xfrm>
          <a:prstGeom prst="rect">
            <a:avLst/>
          </a:prstGeom>
          <a:noFill/>
          <a:ln>
            <a:noFill/>
          </a:ln>
        </p:spPr>
        <p:txBody>
          <a:bodyPr vert="horz" wrap="none" lIns="90004" tIns="44997" rIns="90004" bIns="44997" anchor="t" anchorCtr="0" compatLnSpc="0">
            <a:noAutofit/>
          </a:bodyPr>
          <a:lstStyle/>
          <a:p>
            <a:pPr marL="0" marR="0" lvl="0" indent="0" algn="r" defTabSz="914400" rtl="0" fontAlgn="auto" hangingPunct="0">
              <a:lnSpc>
                <a:spcPct val="100000"/>
              </a:lnSpc>
              <a:spcBef>
                <a:spcPts val="0"/>
              </a:spcBef>
              <a:spcAft>
                <a:spcPts val="0"/>
              </a:spcAft>
              <a:buNone/>
              <a:tabLst/>
              <a:defRPr sz="1400" b="0" i="0" u="none" strike="noStrike" kern="0" cap="none" spc="0" baseline="0">
                <a:solidFill>
                  <a:srgbClr val="000000"/>
                </a:solidFill>
                <a:uFillTx/>
              </a:defRPr>
            </a:pPr>
            <a:endParaRPr lang="ru-RU" sz="1400" b="0" i="0" u="none" strike="noStrike" kern="1200" cap="none" spc="0" baseline="0">
              <a:solidFill>
                <a:srgbClr val="000000"/>
              </a:solidFill>
              <a:uFillTx/>
              <a:latin typeface="Arial" pitchFamily="18"/>
              <a:ea typeface="Microsoft YaHei" pitchFamily="2"/>
              <a:cs typeface="Mangal" pitchFamily="2"/>
            </a:endParaRPr>
          </a:p>
        </p:txBody>
      </p:sp>
      <p:sp>
        <p:nvSpPr>
          <p:cNvPr id="4" name="Нижний колонтитул 3"/>
          <p:cNvSpPr txBox="1">
            <a:spLocks noGrp="1"/>
          </p:cNvSpPr>
          <p:nvPr>
            <p:ph type="ftr" sz="quarter" idx="2"/>
          </p:nvPr>
        </p:nvSpPr>
        <p:spPr>
          <a:xfrm>
            <a:off x="0" y="10157402"/>
            <a:ext cx="3280684" cy="534238"/>
          </a:xfrm>
          <a:prstGeom prst="rect">
            <a:avLst/>
          </a:prstGeom>
          <a:noFill/>
          <a:ln>
            <a:noFill/>
          </a:ln>
        </p:spPr>
        <p:txBody>
          <a:bodyPr vert="horz" wrap="none" lIns="90004" tIns="44997" rIns="90004" bIns="44997" anchor="b" anchorCtr="0" compatLnSpc="0">
            <a:noAutofit/>
          </a:bodyPr>
          <a:lstStyle/>
          <a:p>
            <a:pPr marL="0" marR="0" lvl="0" indent="0" algn="l" defTabSz="914400" rtl="0" fontAlgn="auto" hangingPunct="0">
              <a:lnSpc>
                <a:spcPct val="100000"/>
              </a:lnSpc>
              <a:spcBef>
                <a:spcPts val="0"/>
              </a:spcBef>
              <a:spcAft>
                <a:spcPts val="0"/>
              </a:spcAft>
              <a:buNone/>
              <a:tabLst/>
              <a:defRPr sz="1400" b="0" i="0" u="none" strike="noStrike" kern="0" cap="none" spc="0" baseline="0">
                <a:solidFill>
                  <a:srgbClr val="000000"/>
                </a:solidFill>
                <a:uFillTx/>
              </a:defRPr>
            </a:pPr>
            <a:endParaRPr lang="ru-RU" sz="1400" b="0" i="0" u="none" strike="noStrike" kern="1200" cap="none" spc="0" baseline="0">
              <a:solidFill>
                <a:srgbClr val="000000"/>
              </a:solidFill>
              <a:uFillTx/>
              <a:latin typeface="Arial" pitchFamily="18"/>
              <a:ea typeface="Microsoft YaHei" pitchFamily="2"/>
              <a:cs typeface="Mangal" pitchFamily="2"/>
            </a:endParaRPr>
          </a:p>
        </p:txBody>
      </p:sp>
      <p:sp>
        <p:nvSpPr>
          <p:cNvPr id="5" name="Номер слайда 4"/>
          <p:cNvSpPr txBox="1">
            <a:spLocks noGrp="1"/>
          </p:cNvSpPr>
          <p:nvPr>
            <p:ph type="sldNum" sz="quarter" idx="3"/>
          </p:nvPr>
        </p:nvSpPr>
        <p:spPr>
          <a:xfrm>
            <a:off x="4278962" y="10157402"/>
            <a:ext cx="3280684" cy="534238"/>
          </a:xfrm>
          <a:prstGeom prst="rect">
            <a:avLst/>
          </a:prstGeom>
          <a:noFill/>
          <a:ln>
            <a:noFill/>
          </a:ln>
        </p:spPr>
        <p:txBody>
          <a:bodyPr vert="horz" wrap="none" lIns="90004" tIns="44997" rIns="90004" bIns="44997" anchor="b" anchorCtr="0" compatLnSpc="0">
            <a:noAutofit/>
          </a:bodyPr>
          <a:lstStyle/>
          <a:p>
            <a:pPr marL="0" marR="0" lvl="0" indent="0" algn="r" defTabSz="914400" rtl="0" fontAlgn="auto" hangingPunct="0">
              <a:lnSpc>
                <a:spcPct val="100000"/>
              </a:lnSpc>
              <a:spcBef>
                <a:spcPts val="0"/>
              </a:spcBef>
              <a:spcAft>
                <a:spcPts val="0"/>
              </a:spcAft>
              <a:buNone/>
              <a:tabLst/>
              <a:defRPr sz="1400" b="0" i="0" u="none" strike="noStrike" kern="0" cap="none" spc="0" baseline="0">
                <a:solidFill>
                  <a:srgbClr val="000000"/>
                </a:solidFill>
                <a:uFillTx/>
              </a:defRPr>
            </a:pPr>
            <a:fld id="{4C387221-E2D6-469B-B3CB-40475933B07F}" type="slidenum">
              <a:t>‹#›</a:t>
            </a:fld>
            <a:endParaRPr lang="ru-RU" sz="1400" b="0" i="0" u="none" strike="noStrike" kern="1200" cap="none" spc="0" baseline="0">
              <a:solidFill>
                <a:srgbClr val="000000"/>
              </a:solidFill>
              <a:uFillTx/>
              <a:latin typeface="Arial" pitchFamily="18"/>
              <a:ea typeface="Microsoft YaHei" pitchFamily="2"/>
              <a:cs typeface="Mangal" pitchFamily="2"/>
            </a:endParaRPr>
          </a:p>
        </p:txBody>
      </p:sp>
    </p:spTree>
    <p:extLst>
      <p:ext uri="{BB962C8B-B14F-4D97-AF65-F5344CB8AC3E}">
        <p14:creationId xmlns:p14="http://schemas.microsoft.com/office/powerpoint/2010/main" val="6679412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Образ слайда 1"/>
          <p:cNvSpPr>
            <a:spLocks noGrp="1" noRot="1" noChangeAspect="1"/>
          </p:cNvSpPr>
          <p:nvPr>
            <p:ph type="sldImg" idx="2"/>
          </p:nvPr>
        </p:nvSpPr>
        <p:spPr>
          <a:xfrm>
            <a:off x="1107000" y="812517"/>
            <a:ext cx="5345280" cy="4008958"/>
          </a:xfrm>
          <a:prstGeom prst="rect">
            <a:avLst/>
          </a:prstGeom>
          <a:noFill/>
          <a:ln>
            <a:noFill/>
            <a:prstDash val="solid"/>
          </a:ln>
        </p:spPr>
      </p:sp>
      <p:sp>
        <p:nvSpPr>
          <p:cNvPr id="3" name="Заметки 2"/>
          <p:cNvSpPr txBox="1">
            <a:spLocks noGrp="1"/>
          </p:cNvSpPr>
          <p:nvPr>
            <p:ph type="body" sz="quarter" idx="3"/>
          </p:nvPr>
        </p:nvSpPr>
        <p:spPr>
          <a:xfrm>
            <a:off x="755998" y="5078522"/>
            <a:ext cx="6047640" cy="4811042"/>
          </a:xfrm>
          <a:prstGeom prst="rect">
            <a:avLst/>
          </a:prstGeom>
          <a:noFill/>
          <a:ln>
            <a:noFill/>
          </a:ln>
        </p:spPr>
        <p:txBody>
          <a:bodyPr vert="horz" wrap="square" lIns="0" tIns="0" rIns="0" bIns="0" anchor="t" anchorCtr="0" compatLnSpc="1">
            <a:noAutofit/>
          </a:bodyPr>
          <a:lstStyle/>
          <a:p>
            <a:pPr lvl="0"/>
            <a:endParaRPr lang="ru-RU"/>
          </a:p>
        </p:txBody>
      </p:sp>
      <p:sp>
        <p:nvSpPr>
          <p:cNvPr id="4" name="Верхний колонтитул 3"/>
          <p:cNvSpPr txBox="1">
            <a:spLocks noGrp="1"/>
          </p:cNvSpPr>
          <p:nvPr>
            <p:ph type="hdr" sz="quarter"/>
          </p:nvPr>
        </p:nvSpPr>
        <p:spPr>
          <a:xfrm>
            <a:off x="0" y="0"/>
            <a:ext cx="3280684" cy="534238"/>
          </a:xfrm>
          <a:prstGeom prst="rect">
            <a:avLst/>
          </a:prstGeom>
          <a:noFill/>
          <a:ln>
            <a:noFill/>
          </a:ln>
        </p:spPr>
        <p:txBody>
          <a:bodyPr vert="horz" wrap="square" lIns="0" tIns="0" rIns="0" bIns="0" anchor="t" anchorCtr="0" compatLnSpc="1">
            <a:noAutofit/>
          </a:bodyPr>
          <a:lstStyle>
            <a:lvl1pPr marL="0" marR="0" lvl="0" indent="0" algn="l" defTabSz="914400" rtl="0" fontAlgn="auto" hangingPunct="0">
              <a:lnSpc>
                <a:spcPct val="100000"/>
              </a:lnSpc>
              <a:spcBef>
                <a:spcPts val="0"/>
              </a:spcBef>
              <a:spcAft>
                <a:spcPts val="0"/>
              </a:spcAft>
              <a:buNone/>
              <a:tabLst/>
              <a:defRPr lang="ru-RU" sz="1400" b="0" i="0" u="none" strike="noStrike" kern="1200" cap="none" spc="0" baseline="0">
                <a:solidFill>
                  <a:srgbClr val="000000"/>
                </a:solidFill>
                <a:uFillTx/>
                <a:latin typeface="Times New Roman" pitchFamily="18"/>
                <a:ea typeface="Lucida Sans Unicode" pitchFamily="2"/>
                <a:cs typeface="Tahoma" pitchFamily="2"/>
              </a:defRPr>
            </a:lvl1pPr>
          </a:lstStyle>
          <a:p>
            <a:pPr lvl="0"/>
            <a:endParaRPr lang="ru-RU"/>
          </a:p>
        </p:txBody>
      </p:sp>
      <p:sp>
        <p:nvSpPr>
          <p:cNvPr id="5" name="Дата 4"/>
          <p:cNvSpPr txBox="1">
            <a:spLocks noGrp="1"/>
          </p:cNvSpPr>
          <p:nvPr>
            <p:ph type="dt" idx="1"/>
          </p:nvPr>
        </p:nvSpPr>
        <p:spPr>
          <a:xfrm>
            <a:off x="4278962" y="0"/>
            <a:ext cx="3280684" cy="534238"/>
          </a:xfrm>
          <a:prstGeom prst="rect">
            <a:avLst/>
          </a:prstGeom>
          <a:noFill/>
          <a:ln>
            <a:noFill/>
          </a:ln>
        </p:spPr>
        <p:txBody>
          <a:bodyPr vert="horz" wrap="square" lIns="0" tIns="0" rIns="0" bIns="0" anchor="t" anchorCtr="0" compatLnSpc="1">
            <a:noAutofit/>
          </a:bodyPr>
          <a:lstStyle>
            <a:lvl1pPr marL="0" marR="0" lvl="0" indent="0" algn="r" defTabSz="914400" rtl="0" fontAlgn="auto" hangingPunct="0">
              <a:lnSpc>
                <a:spcPct val="100000"/>
              </a:lnSpc>
              <a:spcBef>
                <a:spcPts val="0"/>
              </a:spcBef>
              <a:spcAft>
                <a:spcPts val="0"/>
              </a:spcAft>
              <a:buNone/>
              <a:tabLst/>
              <a:defRPr lang="ru-RU" sz="1400" b="0" i="0" u="none" strike="noStrike" kern="1200" cap="none" spc="0" baseline="0">
                <a:solidFill>
                  <a:srgbClr val="000000"/>
                </a:solidFill>
                <a:uFillTx/>
                <a:latin typeface="Times New Roman" pitchFamily="18"/>
                <a:ea typeface="Lucida Sans Unicode" pitchFamily="2"/>
                <a:cs typeface="Tahoma" pitchFamily="2"/>
              </a:defRPr>
            </a:lvl1pPr>
          </a:lstStyle>
          <a:p>
            <a:pPr lvl="0"/>
            <a:endParaRPr lang="ru-RU"/>
          </a:p>
        </p:txBody>
      </p:sp>
      <p:sp>
        <p:nvSpPr>
          <p:cNvPr id="6" name="Нижний колонтитул 5"/>
          <p:cNvSpPr txBox="1">
            <a:spLocks noGrp="1"/>
          </p:cNvSpPr>
          <p:nvPr>
            <p:ph type="ftr" sz="quarter" idx="4"/>
          </p:nvPr>
        </p:nvSpPr>
        <p:spPr>
          <a:xfrm>
            <a:off x="0" y="10157402"/>
            <a:ext cx="3280684" cy="534238"/>
          </a:xfrm>
          <a:prstGeom prst="rect">
            <a:avLst/>
          </a:prstGeom>
          <a:noFill/>
          <a:ln>
            <a:noFill/>
          </a:ln>
        </p:spPr>
        <p:txBody>
          <a:bodyPr vert="horz" wrap="square" lIns="0" tIns="0" rIns="0" bIns="0" anchor="b" anchorCtr="0" compatLnSpc="1">
            <a:noAutofit/>
          </a:bodyPr>
          <a:lstStyle>
            <a:lvl1pPr marL="0" marR="0" lvl="0" indent="0" algn="l" defTabSz="914400" rtl="0" fontAlgn="auto" hangingPunct="0">
              <a:lnSpc>
                <a:spcPct val="100000"/>
              </a:lnSpc>
              <a:spcBef>
                <a:spcPts val="0"/>
              </a:spcBef>
              <a:spcAft>
                <a:spcPts val="0"/>
              </a:spcAft>
              <a:buNone/>
              <a:tabLst/>
              <a:defRPr lang="ru-RU" sz="1400" b="0" i="0" u="none" strike="noStrike" kern="1200" cap="none" spc="0" baseline="0">
                <a:solidFill>
                  <a:srgbClr val="000000"/>
                </a:solidFill>
                <a:uFillTx/>
                <a:latin typeface="Times New Roman" pitchFamily="18"/>
                <a:ea typeface="Lucida Sans Unicode" pitchFamily="2"/>
                <a:cs typeface="Tahoma" pitchFamily="2"/>
              </a:defRPr>
            </a:lvl1pPr>
          </a:lstStyle>
          <a:p>
            <a:pPr lvl="0"/>
            <a:endParaRPr lang="ru-RU"/>
          </a:p>
        </p:txBody>
      </p:sp>
      <p:sp>
        <p:nvSpPr>
          <p:cNvPr id="7" name="Номер слайда 6"/>
          <p:cNvSpPr txBox="1">
            <a:spLocks noGrp="1"/>
          </p:cNvSpPr>
          <p:nvPr>
            <p:ph type="sldNum" sz="quarter" idx="5"/>
          </p:nvPr>
        </p:nvSpPr>
        <p:spPr>
          <a:xfrm>
            <a:off x="4278962" y="10157402"/>
            <a:ext cx="3280684" cy="534238"/>
          </a:xfrm>
          <a:prstGeom prst="rect">
            <a:avLst/>
          </a:prstGeom>
          <a:noFill/>
          <a:ln>
            <a:noFill/>
          </a:ln>
        </p:spPr>
        <p:txBody>
          <a:bodyPr vert="horz" wrap="square" lIns="0" tIns="0" rIns="0" bIns="0" anchor="b" anchorCtr="0" compatLnSpc="1">
            <a:noAutofit/>
          </a:bodyPr>
          <a:lstStyle>
            <a:lvl1pPr marL="0" marR="0" lvl="0" indent="0" algn="r" defTabSz="914400" rtl="0" fontAlgn="auto" hangingPunct="0">
              <a:lnSpc>
                <a:spcPct val="100000"/>
              </a:lnSpc>
              <a:spcBef>
                <a:spcPts val="0"/>
              </a:spcBef>
              <a:spcAft>
                <a:spcPts val="0"/>
              </a:spcAft>
              <a:buNone/>
              <a:tabLst/>
              <a:defRPr lang="ru-RU" sz="1400" b="0" i="0" u="none" strike="noStrike" kern="1200" cap="none" spc="0" baseline="0">
                <a:solidFill>
                  <a:srgbClr val="000000"/>
                </a:solidFill>
                <a:uFillTx/>
                <a:latin typeface="Times New Roman" pitchFamily="18"/>
                <a:ea typeface="Lucida Sans Unicode" pitchFamily="2"/>
                <a:cs typeface="Tahoma" pitchFamily="2"/>
              </a:defRPr>
            </a:lvl1pPr>
          </a:lstStyle>
          <a:p>
            <a:pPr lvl="0"/>
            <a:fld id="{6ED72A56-544F-4F66-9A94-2E7D211B4EE6}" type="slidenum">
              <a:t>‹#›</a:t>
            </a:fld>
            <a:endParaRPr lang="ru-RU"/>
          </a:p>
        </p:txBody>
      </p:sp>
    </p:spTree>
    <p:extLst>
      <p:ext uri="{BB962C8B-B14F-4D97-AF65-F5344CB8AC3E}">
        <p14:creationId xmlns:p14="http://schemas.microsoft.com/office/powerpoint/2010/main" val="4082774659"/>
      </p:ext>
    </p:extLst>
  </p:cSld>
  <p:clrMap bg1="lt1" tx1="dk1" bg2="lt2" tx2="dk2" accent1="accent1" accent2="accent2" accent3="accent3" accent4="accent4" accent5="accent5" accent6="accent6" hlink="hlink" folHlink="folHlink"/>
  <p:notesStyle>
    <a:lvl1pPr marL="215999" marR="0" lvl="0" indent="-215999" defTabSz="914400" rtl="0" fontAlgn="auto" hangingPunct="0">
      <a:lnSpc>
        <a:spcPct val="100000"/>
      </a:lnSpc>
      <a:spcBef>
        <a:spcPts val="0"/>
      </a:spcBef>
      <a:spcAft>
        <a:spcPts val="0"/>
      </a:spcAft>
      <a:buNone/>
      <a:tabLst/>
      <a:defRPr lang="ru-RU" sz="2000" b="0" i="0" u="none" strike="noStrike" kern="1200" cap="none" spc="0" baseline="0">
        <a:solidFill>
          <a:srgbClr val="000000"/>
        </a:solidFill>
        <a:uFillTx/>
        <a:latin typeface="Arial" pitchFamily="18"/>
        <a:ea typeface="Microsoft YaHei" pitchFamily="2"/>
        <a:cs typeface="Mangal" pitchFamily="2"/>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FF31508A-7DF8-4065-967E-D3CC64ACC4A1}" type="slidenum">
              <a:t>1</a:t>
            </a:fld>
            <a:endParaRPr lang="ru-RU"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Образ слайда 1"/>
          <p:cNvSpPr>
            <a:spLocks noGrp="1" noRot="1" noChangeAspect="1"/>
          </p:cNvSpPr>
          <p:nvPr>
            <p:ph type="sldImg"/>
          </p:nvPr>
        </p:nvSpPr>
        <p:spPr>
          <a:xfrm>
            <a:off x="217490" y="812801"/>
            <a:ext cx="7123111" cy="4008436"/>
          </a:xfrm>
          <a:solidFill>
            <a:srgbClr val="4472C4"/>
          </a:solidFill>
          <a:ln w="25402">
            <a:solidFill>
              <a:srgbClr val="2F528F"/>
            </a:solidFill>
            <a:prstDash val="solid"/>
          </a:ln>
        </p:spPr>
      </p:sp>
      <p:sp>
        <p:nvSpPr>
          <p:cNvPr id="4" name="Заметки 2"/>
          <p:cNvSpPr txBox="1">
            <a:spLocks noGrp="1"/>
          </p:cNvSpPr>
          <p:nvPr>
            <p:ph type="body" sz="quarter" idx="1"/>
          </p:nvPr>
        </p:nvSpPr>
        <p:spPr>
          <a:xfrm>
            <a:off x="755998" y="5078522"/>
            <a:ext cx="6047640" cy="4811399"/>
          </a:xfrm>
        </p:spPr>
        <p:txBody>
          <a:bodyPr/>
          <a:lstStyle/>
          <a:p>
            <a:endParaRPr lang="ru-RU"/>
          </a:p>
        </p:txBody>
      </p:sp>
    </p:spTree>
    <p:extLst>
      <p:ext uri="{BB962C8B-B14F-4D97-AF65-F5344CB8AC3E}">
        <p14:creationId xmlns:p14="http://schemas.microsoft.com/office/powerpoint/2010/main" val="9642836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FB784C87-A5F8-4D18-9A6D-816023AD0969}" type="slidenum">
              <a:t>10</a:t>
            </a:fld>
            <a:endParaRPr lang="ru-RU"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Образ слайда 1"/>
          <p:cNvSpPr>
            <a:spLocks noGrp="1" noRot="1" noChangeAspect="1"/>
          </p:cNvSpPr>
          <p:nvPr>
            <p:ph type="sldImg"/>
          </p:nvPr>
        </p:nvSpPr>
        <p:spPr>
          <a:xfrm>
            <a:off x="217490" y="812801"/>
            <a:ext cx="7123111" cy="4008436"/>
          </a:xfrm>
          <a:solidFill>
            <a:srgbClr val="4472C4"/>
          </a:solidFill>
          <a:ln w="25402">
            <a:solidFill>
              <a:srgbClr val="2F528F"/>
            </a:solidFill>
            <a:prstDash val="solid"/>
          </a:ln>
        </p:spPr>
      </p:sp>
      <p:sp>
        <p:nvSpPr>
          <p:cNvPr id="4" name="Заметки 2"/>
          <p:cNvSpPr txBox="1">
            <a:spLocks noGrp="1"/>
          </p:cNvSpPr>
          <p:nvPr>
            <p:ph type="body" sz="quarter" idx="1"/>
          </p:nvPr>
        </p:nvSpPr>
        <p:spPr/>
        <p:txBody>
          <a:bodyPr/>
          <a:lstStyle/>
          <a:p>
            <a:endParaRPr lang="ru-RU"/>
          </a:p>
        </p:txBody>
      </p:sp>
    </p:spTree>
    <p:extLst>
      <p:ext uri="{BB962C8B-B14F-4D97-AF65-F5344CB8AC3E}">
        <p14:creationId xmlns:p14="http://schemas.microsoft.com/office/powerpoint/2010/main" val="15994205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8795C3DC-065D-409A-98E2-051A95636123}" type="slidenum">
              <a:t>11</a:t>
            </a:fld>
            <a:endParaRPr lang="ru-RU"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Образ слайда 1"/>
          <p:cNvSpPr>
            <a:spLocks noGrp="1" noRot="1" noChangeAspect="1"/>
          </p:cNvSpPr>
          <p:nvPr>
            <p:ph type="sldImg"/>
          </p:nvPr>
        </p:nvSpPr>
        <p:spPr>
          <a:xfrm>
            <a:off x="217490" y="812801"/>
            <a:ext cx="7123111" cy="4008436"/>
          </a:xfrm>
          <a:solidFill>
            <a:srgbClr val="4472C4"/>
          </a:solidFill>
          <a:ln w="25402">
            <a:solidFill>
              <a:srgbClr val="2F528F"/>
            </a:solidFill>
            <a:prstDash val="solid"/>
          </a:ln>
        </p:spPr>
      </p:sp>
      <p:sp>
        <p:nvSpPr>
          <p:cNvPr id="4" name="Заметки 2"/>
          <p:cNvSpPr txBox="1">
            <a:spLocks noGrp="1"/>
          </p:cNvSpPr>
          <p:nvPr>
            <p:ph type="body" sz="quarter" idx="1"/>
          </p:nvPr>
        </p:nvSpPr>
        <p:spPr/>
        <p:txBody>
          <a:bodyPr/>
          <a:lstStyle/>
          <a:p>
            <a:endParaRPr lang="ru-RU"/>
          </a:p>
        </p:txBody>
      </p:sp>
    </p:spTree>
    <p:extLst>
      <p:ext uri="{BB962C8B-B14F-4D97-AF65-F5344CB8AC3E}">
        <p14:creationId xmlns:p14="http://schemas.microsoft.com/office/powerpoint/2010/main" val="33164714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838E4D3A-3398-4447-9902-AB34B752F874}" type="slidenum">
              <a:t>12</a:t>
            </a:fld>
            <a:endParaRPr lang="ru-RU"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Образ слайда 1"/>
          <p:cNvSpPr>
            <a:spLocks noGrp="1" noRot="1" noChangeAspect="1"/>
          </p:cNvSpPr>
          <p:nvPr>
            <p:ph type="sldImg"/>
          </p:nvPr>
        </p:nvSpPr>
        <p:spPr>
          <a:xfrm>
            <a:off x="217490" y="812801"/>
            <a:ext cx="7123111" cy="4008436"/>
          </a:xfrm>
          <a:solidFill>
            <a:srgbClr val="4472C4"/>
          </a:solidFill>
          <a:ln w="25402">
            <a:solidFill>
              <a:srgbClr val="2F528F"/>
            </a:solidFill>
            <a:prstDash val="solid"/>
          </a:ln>
        </p:spPr>
      </p:sp>
      <p:sp>
        <p:nvSpPr>
          <p:cNvPr id="4" name="Заметки 2"/>
          <p:cNvSpPr txBox="1">
            <a:spLocks noGrp="1"/>
          </p:cNvSpPr>
          <p:nvPr>
            <p:ph type="body" sz="quarter" idx="1"/>
          </p:nvPr>
        </p:nvSpPr>
        <p:spPr/>
        <p:txBody>
          <a:bodyPr/>
          <a:lstStyle/>
          <a:p>
            <a:endParaRPr lang="ru-RU"/>
          </a:p>
        </p:txBody>
      </p:sp>
    </p:spTree>
    <p:extLst>
      <p:ext uri="{BB962C8B-B14F-4D97-AF65-F5344CB8AC3E}">
        <p14:creationId xmlns:p14="http://schemas.microsoft.com/office/powerpoint/2010/main" val="2416755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7230DCB5-BBAF-4FB9-A498-2B9F775D43DA}" type="slidenum">
              <a:t>13</a:t>
            </a:fld>
            <a:endParaRPr lang="ru-RU"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Образ слайда 1"/>
          <p:cNvSpPr>
            <a:spLocks noGrp="1" noRot="1" noChangeAspect="1"/>
          </p:cNvSpPr>
          <p:nvPr>
            <p:ph type="sldImg"/>
          </p:nvPr>
        </p:nvSpPr>
        <p:spPr>
          <a:xfrm>
            <a:off x="217490" y="812801"/>
            <a:ext cx="7123111" cy="4008436"/>
          </a:xfrm>
          <a:solidFill>
            <a:srgbClr val="4472C4"/>
          </a:solidFill>
          <a:ln w="25402">
            <a:solidFill>
              <a:srgbClr val="2F528F"/>
            </a:solidFill>
            <a:prstDash val="solid"/>
          </a:ln>
        </p:spPr>
      </p:sp>
      <p:sp>
        <p:nvSpPr>
          <p:cNvPr id="4" name="Заметки 2"/>
          <p:cNvSpPr txBox="1">
            <a:spLocks noGrp="1"/>
          </p:cNvSpPr>
          <p:nvPr>
            <p:ph type="body" sz="quarter" idx="1"/>
          </p:nvPr>
        </p:nvSpPr>
        <p:spPr/>
        <p:txBody>
          <a:bodyPr/>
          <a:lstStyle/>
          <a:p>
            <a:endParaRPr lang="ru-RU"/>
          </a:p>
        </p:txBody>
      </p:sp>
    </p:spTree>
    <p:extLst>
      <p:ext uri="{BB962C8B-B14F-4D97-AF65-F5344CB8AC3E}">
        <p14:creationId xmlns:p14="http://schemas.microsoft.com/office/powerpoint/2010/main" val="16717966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9314C4CB-8DBF-4009-A27E-6CAA7F790108}" type="slidenum">
              <a:t>14</a:t>
            </a:fld>
            <a:endParaRPr lang="ru-RU"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Образ слайда 1"/>
          <p:cNvSpPr>
            <a:spLocks noGrp="1" noRot="1" noChangeAspect="1"/>
          </p:cNvSpPr>
          <p:nvPr>
            <p:ph type="sldImg"/>
          </p:nvPr>
        </p:nvSpPr>
        <p:spPr>
          <a:xfrm>
            <a:off x="217490" y="812801"/>
            <a:ext cx="7123111" cy="4008436"/>
          </a:xfrm>
          <a:solidFill>
            <a:srgbClr val="4472C4"/>
          </a:solidFill>
          <a:ln w="25402">
            <a:solidFill>
              <a:srgbClr val="2F528F"/>
            </a:solidFill>
            <a:prstDash val="solid"/>
          </a:ln>
        </p:spPr>
      </p:sp>
      <p:sp>
        <p:nvSpPr>
          <p:cNvPr id="4" name="Заметки 2"/>
          <p:cNvSpPr txBox="1">
            <a:spLocks noGrp="1"/>
          </p:cNvSpPr>
          <p:nvPr>
            <p:ph type="body" sz="quarter" idx="1"/>
          </p:nvPr>
        </p:nvSpPr>
        <p:spPr/>
        <p:txBody>
          <a:bodyPr/>
          <a:lstStyle/>
          <a:p>
            <a:endParaRPr lang="ru-RU"/>
          </a:p>
        </p:txBody>
      </p:sp>
    </p:spTree>
    <p:extLst>
      <p:ext uri="{BB962C8B-B14F-4D97-AF65-F5344CB8AC3E}">
        <p14:creationId xmlns:p14="http://schemas.microsoft.com/office/powerpoint/2010/main" val="35194745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747FA0F5-B915-4D92-8A6B-8D07F2BD39C5}" type="slidenum">
              <a:t>15</a:t>
            </a:fld>
            <a:endParaRPr lang="ru-RU"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Образ слайда 1"/>
          <p:cNvSpPr>
            <a:spLocks noGrp="1" noRot="1" noChangeAspect="1"/>
          </p:cNvSpPr>
          <p:nvPr>
            <p:ph type="sldImg"/>
          </p:nvPr>
        </p:nvSpPr>
        <p:spPr>
          <a:xfrm>
            <a:off x="217490" y="812801"/>
            <a:ext cx="7123111" cy="4008436"/>
          </a:xfrm>
          <a:solidFill>
            <a:srgbClr val="4472C4"/>
          </a:solidFill>
          <a:ln w="25402">
            <a:solidFill>
              <a:srgbClr val="2F528F"/>
            </a:solidFill>
            <a:prstDash val="solid"/>
          </a:ln>
        </p:spPr>
      </p:sp>
      <p:sp>
        <p:nvSpPr>
          <p:cNvPr id="4" name="Заметки 2"/>
          <p:cNvSpPr txBox="1">
            <a:spLocks noGrp="1"/>
          </p:cNvSpPr>
          <p:nvPr>
            <p:ph type="body" sz="quarter" idx="1"/>
          </p:nvPr>
        </p:nvSpPr>
        <p:spPr/>
        <p:txBody>
          <a:bodyPr/>
          <a:lstStyle/>
          <a:p>
            <a:endParaRPr lang="ru-RU"/>
          </a:p>
        </p:txBody>
      </p:sp>
    </p:spTree>
    <p:extLst>
      <p:ext uri="{BB962C8B-B14F-4D97-AF65-F5344CB8AC3E}">
        <p14:creationId xmlns:p14="http://schemas.microsoft.com/office/powerpoint/2010/main" val="15534740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32F0F3BE-C5EC-4633-B184-39C062A84DC5}" type="slidenum">
              <a:t>16</a:t>
            </a:fld>
            <a:endParaRPr lang="ru-RU"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Образ слайда 1"/>
          <p:cNvSpPr>
            <a:spLocks noGrp="1" noRot="1" noChangeAspect="1"/>
          </p:cNvSpPr>
          <p:nvPr>
            <p:ph type="sldImg"/>
          </p:nvPr>
        </p:nvSpPr>
        <p:spPr>
          <a:xfrm>
            <a:off x="217490" y="812801"/>
            <a:ext cx="7123111" cy="4008436"/>
          </a:xfrm>
          <a:solidFill>
            <a:srgbClr val="4472C4"/>
          </a:solidFill>
          <a:ln w="25402">
            <a:solidFill>
              <a:srgbClr val="2F528F"/>
            </a:solidFill>
            <a:prstDash val="solid"/>
          </a:ln>
        </p:spPr>
      </p:sp>
      <p:sp>
        <p:nvSpPr>
          <p:cNvPr id="4" name="Заметки 2"/>
          <p:cNvSpPr txBox="1">
            <a:spLocks noGrp="1"/>
          </p:cNvSpPr>
          <p:nvPr>
            <p:ph type="body" sz="quarter" idx="1"/>
          </p:nvPr>
        </p:nvSpPr>
        <p:spPr/>
        <p:txBody>
          <a:bodyPr/>
          <a:lstStyle/>
          <a:p>
            <a:endParaRPr lang="ru-RU"/>
          </a:p>
        </p:txBody>
      </p:sp>
    </p:spTree>
    <p:extLst>
      <p:ext uri="{BB962C8B-B14F-4D97-AF65-F5344CB8AC3E}">
        <p14:creationId xmlns:p14="http://schemas.microsoft.com/office/powerpoint/2010/main" val="37980147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1E256659-68BA-4F06-908C-E6E06DF3E63E}" type="slidenum">
              <a:t>17</a:t>
            </a:fld>
            <a:endParaRPr lang="ru-RU"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Образ слайда 1"/>
          <p:cNvSpPr>
            <a:spLocks noGrp="1" noRot="1" noChangeAspect="1"/>
          </p:cNvSpPr>
          <p:nvPr>
            <p:ph type="sldImg"/>
          </p:nvPr>
        </p:nvSpPr>
        <p:spPr>
          <a:xfrm>
            <a:off x="217490" y="812801"/>
            <a:ext cx="7123111" cy="4008436"/>
          </a:xfrm>
          <a:solidFill>
            <a:srgbClr val="4472C4"/>
          </a:solidFill>
          <a:ln w="25402">
            <a:solidFill>
              <a:srgbClr val="2F528F"/>
            </a:solidFill>
            <a:prstDash val="solid"/>
          </a:ln>
        </p:spPr>
      </p:sp>
      <p:sp>
        <p:nvSpPr>
          <p:cNvPr id="4" name="Заметки 2"/>
          <p:cNvSpPr txBox="1">
            <a:spLocks noGrp="1"/>
          </p:cNvSpPr>
          <p:nvPr>
            <p:ph type="body" sz="quarter" idx="1"/>
          </p:nvPr>
        </p:nvSpPr>
        <p:spPr/>
        <p:txBody>
          <a:bodyPr/>
          <a:lstStyle/>
          <a:p>
            <a:endParaRPr lang="ru-RU"/>
          </a:p>
        </p:txBody>
      </p:sp>
    </p:spTree>
    <p:extLst>
      <p:ext uri="{BB962C8B-B14F-4D97-AF65-F5344CB8AC3E}">
        <p14:creationId xmlns:p14="http://schemas.microsoft.com/office/powerpoint/2010/main" val="34303164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6A77A930-537C-4A5A-9902-633F6475B1F8}" type="slidenum">
              <a:t>2</a:t>
            </a:fld>
            <a:endParaRPr lang="ru-RU"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Образ слайда 1"/>
          <p:cNvSpPr>
            <a:spLocks noGrp="1" noRot="1" noChangeAspect="1"/>
          </p:cNvSpPr>
          <p:nvPr>
            <p:ph type="sldImg"/>
          </p:nvPr>
        </p:nvSpPr>
        <p:spPr>
          <a:xfrm>
            <a:off x="217490" y="812801"/>
            <a:ext cx="7123111" cy="4008436"/>
          </a:xfrm>
          <a:solidFill>
            <a:srgbClr val="4472C4"/>
          </a:solidFill>
          <a:ln w="25402">
            <a:solidFill>
              <a:srgbClr val="2F528F"/>
            </a:solidFill>
            <a:prstDash val="solid"/>
          </a:ln>
        </p:spPr>
      </p:sp>
      <p:sp>
        <p:nvSpPr>
          <p:cNvPr id="4" name="Заметки 2"/>
          <p:cNvSpPr txBox="1">
            <a:spLocks noGrp="1"/>
          </p:cNvSpPr>
          <p:nvPr>
            <p:ph type="body" sz="quarter" idx="1"/>
          </p:nvPr>
        </p:nvSpPr>
        <p:spPr/>
        <p:txBody>
          <a:bodyPr/>
          <a:lstStyle/>
          <a:p>
            <a:endParaRPr lang="ru-RU"/>
          </a:p>
        </p:txBody>
      </p:sp>
    </p:spTree>
    <p:extLst>
      <p:ext uri="{BB962C8B-B14F-4D97-AF65-F5344CB8AC3E}">
        <p14:creationId xmlns:p14="http://schemas.microsoft.com/office/powerpoint/2010/main" val="1953585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06D831C7-CC91-4CD9-A72B-AEBDDCFE42C5}" type="slidenum">
              <a:t>3</a:t>
            </a:fld>
            <a:endParaRPr lang="ru-RU"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Образ слайда 1"/>
          <p:cNvSpPr>
            <a:spLocks noGrp="1" noRot="1" noChangeAspect="1"/>
          </p:cNvSpPr>
          <p:nvPr>
            <p:ph type="sldImg"/>
          </p:nvPr>
        </p:nvSpPr>
        <p:spPr>
          <a:xfrm>
            <a:off x="217490" y="812801"/>
            <a:ext cx="7123111" cy="4008436"/>
          </a:xfrm>
          <a:solidFill>
            <a:srgbClr val="4472C4"/>
          </a:solidFill>
          <a:ln w="25402">
            <a:solidFill>
              <a:srgbClr val="2F528F"/>
            </a:solidFill>
            <a:prstDash val="solid"/>
          </a:ln>
        </p:spPr>
      </p:sp>
      <p:sp>
        <p:nvSpPr>
          <p:cNvPr id="4" name="Заметки 2"/>
          <p:cNvSpPr txBox="1">
            <a:spLocks noGrp="1"/>
          </p:cNvSpPr>
          <p:nvPr>
            <p:ph type="body" sz="quarter" idx="1"/>
          </p:nvPr>
        </p:nvSpPr>
        <p:spPr/>
        <p:txBody>
          <a:bodyPr/>
          <a:lstStyle/>
          <a:p>
            <a:endParaRPr lang="ru-RU"/>
          </a:p>
        </p:txBody>
      </p:sp>
    </p:spTree>
    <p:extLst>
      <p:ext uri="{BB962C8B-B14F-4D97-AF65-F5344CB8AC3E}">
        <p14:creationId xmlns:p14="http://schemas.microsoft.com/office/powerpoint/2010/main" val="6779083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F58D6479-EA59-4FDB-9FB7-5956DF9FD72D}" type="slidenum">
              <a:t>4</a:t>
            </a:fld>
            <a:endParaRPr lang="ru-RU"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Образ слайда 1"/>
          <p:cNvSpPr>
            <a:spLocks noGrp="1" noRot="1" noChangeAspect="1"/>
          </p:cNvSpPr>
          <p:nvPr>
            <p:ph type="sldImg"/>
          </p:nvPr>
        </p:nvSpPr>
        <p:spPr>
          <a:xfrm>
            <a:off x="217490" y="812801"/>
            <a:ext cx="7123111" cy="4008436"/>
          </a:xfrm>
          <a:solidFill>
            <a:srgbClr val="4472C4"/>
          </a:solidFill>
          <a:ln w="25402">
            <a:solidFill>
              <a:srgbClr val="2F528F"/>
            </a:solidFill>
            <a:prstDash val="solid"/>
          </a:ln>
        </p:spPr>
      </p:sp>
      <p:sp>
        <p:nvSpPr>
          <p:cNvPr id="4" name="Заметки 2"/>
          <p:cNvSpPr txBox="1">
            <a:spLocks noGrp="1"/>
          </p:cNvSpPr>
          <p:nvPr>
            <p:ph type="body" sz="quarter" idx="1"/>
          </p:nvPr>
        </p:nvSpPr>
        <p:spPr/>
        <p:txBody>
          <a:bodyPr/>
          <a:lstStyle/>
          <a:p>
            <a:endParaRPr lang="ru-RU"/>
          </a:p>
        </p:txBody>
      </p:sp>
    </p:spTree>
    <p:extLst>
      <p:ext uri="{BB962C8B-B14F-4D97-AF65-F5344CB8AC3E}">
        <p14:creationId xmlns:p14="http://schemas.microsoft.com/office/powerpoint/2010/main" val="35858262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597AE69D-2BC2-472F-8103-ABD8C519D850}" type="slidenum">
              <a:t>5</a:t>
            </a:fld>
            <a:endParaRPr lang="ru-RU"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Образ слайда 1"/>
          <p:cNvSpPr>
            <a:spLocks noGrp="1" noRot="1" noChangeAspect="1"/>
          </p:cNvSpPr>
          <p:nvPr>
            <p:ph type="sldImg"/>
          </p:nvPr>
        </p:nvSpPr>
        <p:spPr>
          <a:xfrm>
            <a:off x="217490" y="812801"/>
            <a:ext cx="7123111" cy="4008436"/>
          </a:xfrm>
          <a:solidFill>
            <a:srgbClr val="4472C4"/>
          </a:solidFill>
          <a:ln w="25402">
            <a:solidFill>
              <a:srgbClr val="2F528F"/>
            </a:solidFill>
            <a:prstDash val="solid"/>
          </a:ln>
        </p:spPr>
      </p:sp>
      <p:sp>
        <p:nvSpPr>
          <p:cNvPr id="4" name="Заметки 2"/>
          <p:cNvSpPr txBox="1">
            <a:spLocks noGrp="1"/>
          </p:cNvSpPr>
          <p:nvPr>
            <p:ph type="body" sz="quarter" idx="1"/>
          </p:nvPr>
        </p:nvSpPr>
        <p:spPr/>
        <p:txBody>
          <a:bodyPr/>
          <a:lstStyle/>
          <a:p>
            <a:endParaRPr lang="ru-RU"/>
          </a:p>
        </p:txBody>
      </p:sp>
    </p:spTree>
    <p:extLst>
      <p:ext uri="{BB962C8B-B14F-4D97-AF65-F5344CB8AC3E}">
        <p14:creationId xmlns:p14="http://schemas.microsoft.com/office/powerpoint/2010/main" val="32382689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CA244FA0-AB4D-451D-AEC7-131583FAD423}" type="slidenum">
              <a:t>6</a:t>
            </a:fld>
            <a:endParaRPr lang="ru-RU"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Образ слайда 1"/>
          <p:cNvSpPr>
            <a:spLocks noGrp="1" noRot="1" noChangeAspect="1"/>
          </p:cNvSpPr>
          <p:nvPr>
            <p:ph type="sldImg"/>
          </p:nvPr>
        </p:nvSpPr>
        <p:spPr>
          <a:xfrm>
            <a:off x="217490" y="812801"/>
            <a:ext cx="7123111" cy="4008436"/>
          </a:xfrm>
          <a:solidFill>
            <a:srgbClr val="4472C4"/>
          </a:solidFill>
          <a:ln w="25402">
            <a:solidFill>
              <a:srgbClr val="2F528F"/>
            </a:solidFill>
            <a:prstDash val="solid"/>
          </a:ln>
        </p:spPr>
      </p:sp>
      <p:sp>
        <p:nvSpPr>
          <p:cNvPr id="4" name="Заметки 2"/>
          <p:cNvSpPr txBox="1">
            <a:spLocks noGrp="1"/>
          </p:cNvSpPr>
          <p:nvPr>
            <p:ph type="body" sz="quarter" idx="1"/>
          </p:nvPr>
        </p:nvSpPr>
        <p:spPr/>
        <p:txBody>
          <a:bodyPr/>
          <a:lstStyle/>
          <a:p>
            <a:endParaRPr lang="ru-RU"/>
          </a:p>
        </p:txBody>
      </p:sp>
    </p:spTree>
    <p:extLst>
      <p:ext uri="{BB962C8B-B14F-4D97-AF65-F5344CB8AC3E}">
        <p14:creationId xmlns:p14="http://schemas.microsoft.com/office/powerpoint/2010/main" val="41852381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10AB5B2C-5A4A-41E1-AD35-B658522CDCEE}" type="slidenum">
              <a:t>7</a:t>
            </a:fld>
            <a:endParaRPr lang="ru-RU"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Образ слайда 1"/>
          <p:cNvSpPr>
            <a:spLocks noGrp="1" noRot="1" noChangeAspect="1"/>
          </p:cNvSpPr>
          <p:nvPr>
            <p:ph type="sldImg"/>
          </p:nvPr>
        </p:nvSpPr>
        <p:spPr>
          <a:xfrm>
            <a:off x="217490" y="812801"/>
            <a:ext cx="7123111" cy="4008436"/>
          </a:xfrm>
          <a:solidFill>
            <a:srgbClr val="4472C4"/>
          </a:solidFill>
          <a:ln w="25402">
            <a:solidFill>
              <a:srgbClr val="2F528F"/>
            </a:solidFill>
            <a:prstDash val="solid"/>
          </a:ln>
        </p:spPr>
      </p:sp>
      <p:sp>
        <p:nvSpPr>
          <p:cNvPr id="4" name="Заметки 2"/>
          <p:cNvSpPr txBox="1">
            <a:spLocks noGrp="1"/>
          </p:cNvSpPr>
          <p:nvPr>
            <p:ph type="body" sz="quarter" idx="1"/>
          </p:nvPr>
        </p:nvSpPr>
        <p:spPr/>
        <p:txBody>
          <a:bodyPr/>
          <a:lstStyle/>
          <a:p>
            <a:endParaRPr lang="ru-RU"/>
          </a:p>
        </p:txBody>
      </p:sp>
    </p:spTree>
    <p:extLst>
      <p:ext uri="{BB962C8B-B14F-4D97-AF65-F5344CB8AC3E}">
        <p14:creationId xmlns:p14="http://schemas.microsoft.com/office/powerpoint/2010/main" val="18041912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260C802A-64A7-48EE-985D-E4231FAF8DCF}" type="slidenum">
              <a:t>8</a:t>
            </a:fld>
            <a:endParaRPr lang="ru-RU"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Образ слайда 1"/>
          <p:cNvSpPr>
            <a:spLocks noGrp="1" noRot="1" noChangeAspect="1"/>
          </p:cNvSpPr>
          <p:nvPr>
            <p:ph type="sldImg"/>
          </p:nvPr>
        </p:nvSpPr>
        <p:spPr>
          <a:xfrm>
            <a:off x="217490" y="812801"/>
            <a:ext cx="7123111" cy="4008436"/>
          </a:xfrm>
          <a:solidFill>
            <a:srgbClr val="4472C4"/>
          </a:solidFill>
          <a:ln w="25402">
            <a:solidFill>
              <a:srgbClr val="2F528F"/>
            </a:solidFill>
            <a:prstDash val="solid"/>
          </a:ln>
        </p:spPr>
      </p:sp>
      <p:sp>
        <p:nvSpPr>
          <p:cNvPr id="4" name="Заметки 2"/>
          <p:cNvSpPr txBox="1">
            <a:spLocks noGrp="1"/>
          </p:cNvSpPr>
          <p:nvPr>
            <p:ph type="body" sz="quarter" idx="1"/>
          </p:nvPr>
        </p:nvSpPr>
        <p:spPr/>
        <p:txBody>
          <a:bodyPr/>
          <a:lstStyle/>
          <a:p>
            <a:endParaRPr lang="ru-RU"/>
          </a:p>
        </p:txBody>
      </p:sp>
    </p:spTree>
    <p:extLst>
      <p:ext uri="{BB962C8B-B14F-4D97-AF65-F5344CB8AC3E}">
        <p14:creationId xmlns:p14="http://schemas.microsoft.com/office/powerpoint/2010/main" val="14883782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6"/>
          <p:cNvSpPr txBox="1"/>
          <p:nvPr/>
        </p:nvSpPr>
        <p:spPr>
          <a:xfrm>
            <a:off x="4278962" y="10157402"/>
            <a:ext cx="3280684" cy="534238"/>
          </a:xfrm>
          <a:prstGeom prst="rect">
            <a:avLst/>
          </a:prstGeom>
          <a:noFill/>
          <a:ln cap="flat">
            <a:noFill/>
          </a:ln>
        </p:spPr>
        <p:txBody>
          <a:bodyPr vert="horz" wrap="square" lIns="0" tIns="0" rIns="0" bIns="0" anchor="b" anchorCtr="0" compatLnSpc="1">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A5742BF6-E919-4548-A08C-5F48A2DEB569}" type="slidenum">
              <a:t>9</a:t>
            </a:fld>
            <a:endParaRPr lang="ru-RU" sz="1400" b="0" i="0" u="none" strike="noStrike" kern="1200" cap="none" spc="0" baseline="0">
              <a:solidFill>
                <a:srgbClr val="000000"/>
              </a:solidFill>
              <a:uFillTx/>
              <a:latin typeface="Times New Roman" pitchFamily="18"/>
              <a:ea typeface="Lucida Sans Unicode" pitchFamily="2"/>
              <a:cs typeface="Tahoma" pitchFamily="2"/>
            </a:endParaRPr>
          </a:p>
        </p:txBody>
      </p:sp>
      <p:sp>
        <p:nvSpPr>
          <p:cNvPr id="3" name="Образ слайда 1"/>
          <p:cNvSpPr>
            <a:spLocks noGrp="1" noRot="1" noChangeAspect="1"/>
          </p:cNvSpPr>
          <p:nvPr>
            <p:ph type="sldImg"/>
          </p:nvPr>
        </p:nvSpPr>
        <p:spPr>
          <a:xfrm>
            <a:off x="217490" y="812801"/>
            <a:ext cx="7123111" cy="4008436"/>
          </a:xfrm>
          <a:solidFill>
            <a:srgbClr val="4472C4"/>
          </a:solidFill>
          <a:ln w="25402">
            <a:solidFill>
              <a:srgbClr val="2F528F"/>
            </a:solidFill>
            <a:prstDash val="solid"/>
          </a:ln>
        </p:spPr>
      </p:sp>
      <p:sp>
        <p:nvSpPr>
          <p:cNvPr id="4" name="Заметки 2"/>
          <p:cNvSpPr txBox="1">
            <a:spLocks noGrp="1"/>
          </p:cNvSpPr>
          <p:nvPr>
            <p:ph type="body" sz="quarter" idx="1"/>
          </p:nvPr>
        </p:nvSpPr>
        <p:spPr/>
        <p:txBody>
          <a:bodyPr/>
          <a:lstStyle/>
          <a:p>
            <a:endParaRPr lang="ru-RU"/>
          </a:p>
        </p:txBody>
      </p:sp>
    </p:spTree>
    <p:extLst>
      <p:ext uri="{BB962C8B-B14F-4D97-AF65-F5344CB8AC3E}">
        <p14:creationId xmlns:p14="http://schemas.microsoft.com/office/powerpoint/2010/main" val="5582866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txBox="1">
            <a:spLocks noGrp="1"/>
          </p:cNvSpPr>
          <p:nvPr>
            <p:ph type="ctrTitle"/>
          </p:nvPr>
        </p:nvSpPr>
        <p:spPr/>
        <p:txBody>
          <a:bodyPr anchorCtr="1"/>
          <a:lstStyle>
            <a:lvl1pPr algn="ctr">
              <a:defRPr lang="ru-RU"/>
            </a:lvl1pPr>
          </a:lstStyle>
          <a:p>
            <a:pPr lvl="0"/>
            <a:r>
              <a:rPr lang="ru-RU"/>
              <a:t>Образец заголовка</a:t>
            </a:r>
          </a:p>
        </p:txBody>
      </p:sp>
      <p:sp>
        <p:nvSpPr>
          <p:cNvPr id="3" name="Подзаголовок 2"/>
          <p:cNvSpPr txBox="1">
            <a:spLocks noGrp="1"/>
          </p:cNvSpPr>
          <p:nvPr>
            <p:ph type="subTitle" idx="1"/>
          </p:nvPr>
        </p:nvSpPr>
        <p:spPr>
          <a:xfrm>
            <a:off x="1524003" y="3602041"/>
            <a:ext cx="9144000" cy="1655758"/>
          </a:xfrm>
        </p:spPr>
        <p:txBody>
          <a:bodyPr anchorCtr="1"/>
          <a:lstStyle>
            <a:lvl1pPr algn="ctr">
              <a:defRPr sz="2400"/>
            </a:lvl1pPr>
          </a:lstStyle>
          <a:p>
            <a:pPr lvl="0"/>
            <a:r>
              <a:rPr lang="ru-RU"/>
              <a:t>Образец подзаголовка</a:t>
            </a:r>
          </a:p>
        </p:txBody>
      </p:sp>
      <p:sp>
        <p:nvSpPr>
          <p:cNvPr id="4" name="Дата 3"/>
          <p:cNvSpPr txBox="1">
            <a:spLocks noGrp="1"/>
          </p:cNvSpPr>
          <p:nvPr>
            <p:ph type="dt" sz="half" idx="7"/>
          </p:nvPr>
        </p:nvSpPr>
        <p:spPr/>
        <p:txBody>
          <a:bodyPr/>
          <a:lstStyle>
            <a:lvl1pPr>
              <a:defRPr/>
            </a:lvl1pPr>
          </a:lstStyle>
          <a:p>
            <a:pPr lvl="0"/>
            <a:fld id="{6D8178A3-D5E1-4E30-A7BE-FF0BA5B0A9B1}" type="datetime1">
              <a:rPr lang="ru-RU"/>
              <a:pPr lvl="0"/>
              <a:t>17.11.2022</a:t>
            </a:fld>
            <a:endParaRPr lang="ru-RU"/>
          </a:p>
        </p:txBody>
      </p:sp>
      <p:sp>
        <p:nvSpPr>
          <p:cNvPr id="5" name="Нижний колонтитул 4"/>
          <p:cNvSpPr txBox="1">
            <a:spLocks noGrp="1"/>
          </p:cNvSpPr>
          <p:nvPr>
            <p:ph type="ftr" sz="quarter" idx="9"/>
          </p:nvPr>
        </p:nvSpPr>
        <p:spPr/>
        <p:txBody>
          <a:bodyPr/>
          <a:lstStyle>
            <a:lvl1pPr>
              <a:defRPr/>
            </a:lvl1pPr>
          </a:lstStyle>
          <a:p>
            <a:pPr lvl="0"/>
            <a:endParaRPr lang="ru-RU"/>
          </a:p>
        </p:txBody>
      </p:sp>
      <p:sp>
        <p:nvSpPr>
          <p:cNvPr id="6" name="Номер слайда 5"/>
          <p:cNvSpPr txBox="1">
            <a:spLocks noGrp="1"/>
          </p:cNvSpPr>
          <p:nvPr>
            <p:ph type="sldNum" sz="quarter" idx="8"/>
          </p:nvPr>
        </p:nvSpPr>
        <p:spPr/>
        <p:txBody>
          <a:bodyPr/>
          <a:lstStyle>
            <a:lvl1pPr>
              <a:defRPr/>
            </a:lvl1pPr>
          </a:lstStyle>
          <a:p>
            <a:pPr lvl="0"/>
            <a:fld id="{9BA38F80-B10B-4D86-94A8-EC02FC6A788C}" type="slidenum">
              <a:t>‹#›</a:t>
            </a:fld>
            <a:endParaRPr lang="ru-RU"/>
          </a:p>
        </p:txBody>
      </p:sp>
    </p:spTree>
    <p:extLst>
      <p:ext uri="{BB962C8B-B14F-4D97-AF65-F5344CB8AC3E}">
        <p14:creationId xmlns:p14="http://schemas.microsoft.com/office/powerpoint/2010/main" val="138242636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txBox="1">
            <a:spLocks noGrp="1"/>
          </p:cNvSpPr>
          <p:nvPr>
            <p:ph type="title"/>
          </p:nvPr>
        </p:nvSpPr>
        <p:spPr/>
        <p:txBody>
          <a:bodyPr/>
          <a:lstStyle>
            <a:lvl1pPr>
              <a:defRPr lang="ru-RU"/>
            </a:lvl1pPr>
          </a:lstStyle>
          <a:p>
            <a:pPr lvl="0"/>
            <a:r>
              <a:rPr lang="ru-RU"/>
              <a:t>Образец заголовка</a:t>
            </a:r>
          </a:p>
        </p:txBody>
      </p:sp>
      <p:sp>
        <p:nvSpPr>
          <p:cNvPr id="3" name="Вертикальный текст 2"/>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txBox="1">
            <a:spLocks noGrp="1"/>
          </p:cNvSpPr>
          <p:nvPr>
            <p:ph type="dt" sz="half" idx="7"/>
          </p:nvPr>
        </p:nvSpPr>
        <p:spPr/>
        <p:txBody>
          <a:bodyPr/>
          <a:lstStyle>
            <a:lvl1pPr>
              <a:defRPr/>
            </a:lvl1pPr>
          </a:lstStyle>
          <a:p>
            <a:pPr lvl="0"/>
            <a:fld id="{D95C1B9A-A8CC-4379-A34A-806AC10D0090}" type="datetime1">
              <a:rPr lang="ru-RU"/>
              <a:pPr lvl="0"/>
              <a:t>17.11.2022</a:t>
            </a:fld>
            <a:endParaRPr lang="ru-RU"/>
          </a:p>
        </p:txBody>
      </p:sp>
      <p:sp>
        <p:nvSpPr>
          <p:cNvPr id="5" name="Нижний колонтитул 4"/>
          <p:cNvSpPr txBox="1">
            <a:spLocks noGrp="1"/>
          </p:cNvSpPr>
          <p:nvPr>
            <p:ph type="ftr" sz="quarter" idx="9"/>
          </p:nvPr>
        </p:nvSpPr>
        <p:spPr/>
        <p:txBody>
          <a:bodyPr/>
          <a:lstStyle>
            <a:lvl1pPr>
              <a:defRPr/>
            </a:lvl1pPr>
          </a:lstStyle>
          <a:p>
            <a:pPr lvl="0"/>
            <a:endParaRPr lang="ru-RU"/>
          </a:p>
        </p:txBody>
      </p:sp>
      <p:sp>
        <p:nvSpPr>
          <p:cNvPr id="6" name="Номер слайда 5"/>
          <p:cNvSpPr txBox="1">
            <a:spLocks noGrp="1"/>
          </p:cNvSpPr>
          <p:nvPr>
            <p:ph type="sldNum" sz="quarter" idx="8"/>
          </p:nvPr>
        </p:nvSpPr>
        <p:spPr/>
        <p:txBody>
          <a:bodyPr/>
          <a:lstStyle>
            <a:lvl1pPr>
              <a:defRPr/>
            </a:lvl1pPr>
          </a:lstStyle>
          <a:p>
            <a:pPr lvl="0"/>
            <a:fld id="{F656A34F-577F-4F08-A527-3AC67A772AB6}" type="slidenum">
              <a:t>‹#›</a:t>
            </a:fld>
            <a:endParaRPr lang="ru-RU"/>
          </a:p>
        </p:txBody>
      </p:sp>
    </p:spTree>
    <p:extLst>
      <p:ext uri="{BB962C8B-B14F-4D97-AF65-F5344CB8AC3E}">
        <p14:creationId xmlns:p14="http://schemas.microsoft.com/office/powerpoint/2010/main" val="35546558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txBox="1">
            <a:spLocks noGrp="1"/>
          </p:cNvSpPr>
          <p:nvPr>
            <p:ph type="title" orient="vert"/>
          </p:nvPr>
        </p:nvSpPr>
        <p:spPr>
          <a:xfrm>
            <a:off x="8839203" y="1122361"/>
            <a:ext cx="2743200" cy="5008561"/>
          </a:xfrm>
        </p:spPr>
        <p:txBody>
          <a:bodyPr vert="eaVert"/>
          <a:lstStyle>
            <a:lvl1pPr>
              <a:defRPr lang="ru-RU"/>
            </a:lvl1pPr>
          </a:lstStyle>
          <a:p>
            <a:pPr lvl="0"/>
            <a:r>
              <a:rPr lang="ru-RU"/>
              <a:t>Образец заголовка</a:t>
            </a:r>
          </a:p>
        </p:txBody>
      </p:sp>
      <p:sp>
        <p:nvSpPr>
          <p:cNvPr id="3" name="Вертикальный текст 2"/>
          <p:cNvSpPr txBox="1">
            <a:spLocks noGrp="1"/>
          </p:cNvSpPr>
          <p:nvPr>
            <p:ph type="body" orient="vert" idx="1"/>
          </p:nvPr>
        </p:nvSpPr>
        <p:spPr>
          <a:xfrm>
            <a:off x="609603" y="1122361"/>
            <a:ext cx="8077196" cy="5008561"/>
          </a:xfrm>
        </p:spPr>
        <p:txBody>
          <a:bodyPr vert="eaVert"/>
          <a:lstStyle>
            <a:lvl1pPr>
              <a:defRPr/>
            </a:lvl1pPr>
            <a:lvl2pPr>
              <a:defRPr/>
            </a:lvl2pPr>
            <a:lvl3pPr>
              <a:defRPr/>
            </a:lvl3pPr>
            <a:lvl4pPr>
              <a:defRPr/>
            </a:lvl4pPr>
            <a:lvl5pPr>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txBox="1">
            <a:spLocks noGrp="1"/>
          </p:cNvSpPr>
          <p:nvPr>
            <p:ph type="dt" sz="half" idx="7"/>
          </p:nvPr>
        </p:nvSpPr>
        <p:spPr/>
        <p:txBody>
          <a:bodyPr/>
          <a:lstStyle>
            <a:lvl1pPr>
              <a:defRPr/>
            </a:lvl1pPr>
          </a:lstStyle>
          <a:p>
            <a:pPr lvl="0"/>
            <a:fld id="{F6755E7B-0F3C-4F8E-A572-0DC2B291155B}" type="datetime1">
              <a:rPr lang="ru-RU"/>
              <a:pPr lvl="0"/>
              <a:t>17.11.2022</a:t>
            </a:fld>
            <a:endParaRPr lang="ru-RU"/>
          </a:p>
        </p:txBody>
      </p:sp>
      <p:sp>
        <p:nvSpPr>
          <p:cNvPr id="5" name="Нижний колонтитул 4"/>
          <p:cNvSpPr txBox="1">
            <a:spLocks noGrp="1"/>
          </p:cNvSpPr>
          <p:nvPr>
            <p:ph type="ftr" sz="quarter" idx="9"/>
          </p:nvPr>
        </p:nvSpPr>
        <p:spPr/>
        <p:txBody>
          <a:bodyPr/>
          <a:lstStyle>
            <a:lvl1pPr>
              <a:defRPr/>
            </a:lvl1pPr>
          </a:lstStyle>
          <a:p>
            <a:pPr lvl="0"/>
            <a:endParaRPr lang="ru-RU"/>
          </a:p>
        </p:txBody>
      </p:sp>
      <p:sp>
        <p:nvSpPr>
          <p:cNvPr id="6" name="Номер слайда 5"/>
          <p:cNvSpPr txBox="1">
            <a:spLocks noGrp="1"/>
          </p:cNvSpPr>
          <p:nvPr>
            <p:ph type="sldNum" sz="quarter" idx="8"/>
          </p:nvPr>
        </p:nvSpPr>
        <p:spPr/>
        <p:txBody>
          <a:bodyPr/>
          <a:lstStyle>
            <a:lvl1pPr>
              <a:defRPr/>
            </a:lvl1pPr>
          </a:lstStyle>
          <a:p>
            <a:pPr lvl="0"/>
            <a:fld id="{939E12DC-B64E-4BD1-BD4F-320494FA7724}" type="slidenum">
              <a:t>‹#›</a:t>
            </a:fld>
            <a:endParaRPr lang="ru-RU"/>
          </a:p>
        </p:txBody>
      </p:sp>
    </p:spTree>
    <p:extLst>
      <p:ext uri="{BB962C8B-B14F-4D97-AF65-F5344CB8AC3E}">
        <p14:creationId xmlns:p14="http://schemas.microsoft.com/office/powerpoint/2010/main" val="176799327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txBox="1">
            <a:spLocks noGrp="1"/>
          </p:cNvSpPr>
          <p:nvPr>
            <p:ph type="ctrTitle"/>
          </p:nvPr>
        </p:nvSpPr>
        <p:spPr>
          <a:xfrm>
            <a:off x="1524003" y="1122361"/>
            <a:ext cx="9144000" cy="2387598"/>
          </a:xfrm>
        </p:spPr>
        <p:txBody>
          <a:bodyPr anchor="b" anchorCtr="1"/>
          <a:lstStyle>
            <a:lvl1pPr algn="ctr">
              <a:defRPr lang="ru-RU" sz="6000"/>
            </a:lvl1pPr>
          </a:lstStyle>
          <a:p>
            <a:pPr lvl="0"/>
            <a:r>
              <a:rPr lang="ru-RU"/>
              <a:t>Образец заголовка</a:t>
            </a:r>
          </a:p>
        </p:txBody>
      </p:sp>
      <p:sp>
        <p:nvSpPr>
          <p:cNvPr id="3" name="Подзаголовок 2"/>
          <p:cNvSpPr txBox="1">
            <a:spLocks noGrp="1"/>
          </p:cNvSpPr>
          <p:nvPr>
            <p:ph type="subTitle" idx="1"/>
          </p:nvPr>
        </p:nvSpPr>
        <p:spPr>
          <a:xfrm>
            <a:off x="1524003" y="3602041"/>
            <a:ext cx="9144000" cy="1655758"/>
          </a:xfrm>
        </p:spPr>
        <p:txBody>
          <a:bodyPr anchorCtr="1"/>
          <a:lstStyle>
            <a:lvl1pPr algn="ctr">
              <a:buNone/>
              <a:defRPr lang="ru-RU" sz="2400"/>
            </a:lvl1pPr>
          </a:lstStyle>
          <a:p>
            <a:pPr lvl="0"/>
            <a:r>
              <a:rPr lang="ru-RU"/>
              <a:t>Образец подзаголовка</a:t>
            </a:r>
          </a:p>
        </p:txBody>
      </p:sp>
      <p:sp>
        <p:nvSpPr>
          <p:cNvPr id="4" name="Дата 3"/>
          <p:cNvSpPr txBox="1">
            <a:spLocks noGrp="1"/>
          </p:cNvSpPr>
          <p:nvPr>
            <p:ph type="dt" sz="half" idx="7"/>
          </p:nvPr>
        </p:nvSpPr>
        <p:spPr/>
        <p:txBody>
          <a:bodyPr/>
          <a:lstStyle>
            <a:lvl1pPr>
              <a:defRPr/>
            </a:lvl1pPr>
          </a:lstStyle>
          <a:p>
            <a:pPr lvl="0"/>
            <a:fld id="{0AFC35D3-8B51-4B85-9F1C-13DE25B8862F}" type="datetime1">
              <a:rPr lang="ru-RU"/>
              <a:pPr lvl="0"/>
              <a:t>17.11.2022</a:t>
            </a:fld>
            <a:endParaRPr lang="ru-RU"/>
          </a:p>
        </p:txBody>
      </p:sp>
      <p:sp>
        <p:nvSpPr>
          <p:cNvPr id="5" name="Нижний колонтитул 4"/>
          <p:cNvSpPr txBox="1">
            <a:spLocks noGrp="1"/>
          </p:cNvSpPr>
          <p:nvPr>
            <p:ph type="ftr" sz="quarter" idx="9"/>
          </p:nvPr>
        </p:nvSpPr>
        <p:spPr/>
        <p:txBody>
          <a:bodyPr/>
          <a:lstStyle>
            <a:lvl1pPr>
              <a:defRPr/>
            </a:lvl1pPr>
          </a:lstStyle>
          <a:p>
            <a:pPr lvl="0"/>
            <a:endParaRPr lang="ru-RU"/>
          </a:p>
        </p:txBody>
      </p:sp>
      <p:sp>
        <p:nvSpPr>
          <p:cNvPr id="6" name="Номер слайда 5"/>
          <p:cNvSpPr txBox="1">
            <a:spLocks noGrp="1"/>
          </p:cNvSpPr>
          <p:nvPr>
            <p:ph type="sldNum" sz="quarter" idx="8"/>
          </p:nvPr>
        </p:nvSpPr>
        <p:spPr/>
        <p:txBody>
          <a:bodyPr/>
          <a:lstStyle>
            <a:lvl1pPr>
              <a:defRPr/>
            </a:lvl1pPr>
          </a:lstStyle>
          <a:p>
            <a:pPr lvl="0"/>
            <a:fld id="{A883C06A-0EB5-4742-A741-61DD954BBE8F}" type="slidenum">
              <a:t>‹#›</a:t>
            </a:fld>
            <a:endParaRPr lang="ru-RU"/>
          </a:p>
        </p:txBody>
      </p:sp>
    </p:spTree>
    <p:extLst>
      <p:ext uri="{BB962C8B-B14F-4D97-AF65-F5344CB8AC3E}">
        <p14:creationId xmlns:p14="http://schemas.microsoft.com/office/powerpoint/2010/main" val="62452382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txBox="1">
            <a:spLocks noGrp="1"/>
          </p:cNvSpPr>
          <p:nvPr>
            <p:ph type="title"/>
          </p:nvPr>
        </p:nvSpPr>
        <p:spPr/>
        <p:txBody>
          <a:bodyPr/>
          <a:lstStyle>
            <a:lvl1pPr>
              <a:defRPr lang="ru-RU"/>
            </a:lvl1pPr>
          </a:lstStyle>
          <a:p>
            <a:pPr lvl="0"/>
            <a:r>
              <a:rPr lang="ru-RU"/>
              <a:t>Образец заголовка</a:t>
            </a:r>
          </a:p>
        </p:txBody>
      </p:sp>
      <p:sp>
        <p:nvSpPr>
          <p:cNvPr id="3" name="Объект 2"/>
          <p:cNvSpPr txBox="1">
            <a:spLocks noGrp="1"/>
          </p:cNvSpPr>
          <p:nvPr>
            <p:ph idx="1"/>
          </p:nvPr>
        </p:nvSpPr>
        <p:spPr/>
        <p:txBody>
          <a:bodyPr/>
          <a:lstStyle>
            <a:lvl1pPr>
              <a:defRPr lang="ru-RU"/>
            </a:lvl1pPr>
            <a:lvl2pPr>
              <a:defRPr lang="ru-RU"/>
            </a:lvl2pPr>
            <a:lvl3pPr>
              <a:defRPr lang="ru-RU"/>
            </a:lvl3pPr>
            <a:lvl4pPr>
              <a:defRPr lang="ru-RU"/>
            </a:lvl4pPr>
            <a:lvl5pPr>
              <a:defRPr lang="ru-RU"/>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txBox="1">
            <a:spLocks noGrp="1"/>
          </p:cNvSpPr>
          <p:nvPr>
            <p:ph type="dt" sz="half" idx="7"/>
          </p:nvPr>
        </p:nvSpPr>
        <p:spPr/>
        <p:txBody>
          <a:bodyPr/>
          <a:lstStyle>
            <a:lvl1pPr>
              <a:defRPr/>
            </a:lvl1pPr>
          </a:lstStyle>
          <a:p>
            <a:pPr lvl="0"/>
            <a:fld id="{93295E62-FAB2-44AA-B6EE-071D5BF9212F}" type="datetime1">
              <a:rPr lang="ru-RU"/>
              <a:pPr lvl="0"/>
              <a:t>17.11.2022</a:t>
            </a:fld>
            <a:endParaRPr lang="ru-RU"/>
          </a:p>
        </p:txBody>
      </p:sp>
      <p:sp>
        <p:nvSpPr>
          <p:cNvPr id="5" name="Нижний колонтитул 4"/>
          <p:cNvSpPr txBox="1">
            <a:spLocks noGrp="1"/>
          </p:cNvSpPr>
          <p:nvPr>
            <p:ph type="ftr" sz="quarter" idx="9"/>
          </p:nvPr>
        </p:nvSpPr>
        <p:spPr/>
        <p:txBody>
          <a:bodyPr/>
          <a:lstStyle>
            <a:lvl1pPr>
              <a:defRPr/>
            </a:lvl1pPr>
          </a:lstStyle>
          <a:p>
            <a:pPr lvl="0"/>
            <a:endParaRPr lang="ru-RU"/>
          </a:p>
        </p:txBody>
      </p:sp>
      <p:sp>
        <p:nvSpPr>
          <p:cNvPr id="6" name="Номер слайда 5"/>
          <p:cNvSpPr txBox="1">
            <a:spLocks noGrp="1"/>
          </p:cNvSpPr>
          <p:nvPr>
            <p:ph type="sldNum" sz="quarter" idx="8"/>
          </p:nvPr>
        </p:nvSpPr>
        <p:spPr/>
        <p:txBody>
          <a:bodyPr/>
          <a:lstStyle>
            <a:lvl1pPr>
              <a:defRPr/>
            </a:lvl1pPr>
          </a:lstStyle>
          <a:p>
            <a:pPr lvl="0"/>
            <a:fld id="{0119E65D-1B41-48C3-BCD5-4EA7EE34439A}" type="slidenum">
              <a:t>‹#›</a:t>
            </a:fld>
            <a:endParaRPr lang="ru-RU"/>
          </a:p>
        </p:txBody>
      </p:sp>
    </p:spTree>
    <p:extLst>
      <p:ext uri="{BB962C8B-B14F-4D97-AF65-F5344CB8AC3E}">
        <p14:creationId xmlns:p14="http://schemas.microsoft.com/office/powerpoint/2010/main" val="333595793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txBox="1">
            <a:spLocks noGrp="1"/>
          </p:cNvSpPr>
          <p:nvPr>
            <p:ph type="title"/>
          </p:nvPr>
        </p:nvSpPr>
        <p:spPr>
          <a:xfrm>
            <a:off x="831847" y="1709735"/>
            <a:ext cx="10515600" cy="2852735"/>
          </a:xfrm>
        </p:spPr>
        <p:txBody>
          <a:bodyPr anchor="b"/>
          <a:lstStyle>
            <a:lvl1pPr>
              <a:defRPr lang="ru-RU" sz="6000"/>
            </a:lvl1pPr>
          </a:lstStyle>
          <a:p>
            <a:pPr lvl="0"/>
            <a:r>
              <a:rPr lang="ru-RU"/>
              <a:t>Образец заголовка</a:t>
            </a:r>
          </a:p>
        </p:txBody>
      </p:sp>
      <p:sp>
        <p:nvSpPr>
          <p:cNvPr id="3" name="Текст 2"/>
          <p:cNvSpPr txBox="1">
            <a:spLocks noGrp="1"/>
          </p:cNvSpPr>
          <p:nvPr>
            <p:ph type="body" idx="1"/>
          </p:nvPr>
        </p:nvSpPr>
        <p:spPr>
          <a:xfrm>
            <a:off x="831847" y="4589465"/>
            <a:ext cx="10515600" cy="1500182"/>
          </a:xfrm>
        </p:spPr>
        <p:txBody>
          <a:bodyPr/>
          <a:lstStyle>
            <a:lvl1pPr>
              <a:buNone/>
              <a:defRPr lang="ru-RU" sz="2400">
                <a:solidFill>
                  <a:srgbClr val="898989"/>
                </a:solidFill>
              </a:defRPr>
            </a:lvl1pPr>
          </a:lstStyle>
          <a:p>
            <a:pPr lvl="0"/>
            <a:r>
              <a:rPr lang="ru-RU"/>
              <a:t>Образец текста</a:t>
            </a:r>
          </a:p>
        </p:txBody>
      </p:sp>
      <p:sp>
        <p:nvSpPr>
          <p:cNvPr id="4" name="Дата 3"/>
          <p:cNvSpPr txBox="1">
            <a:spLocks noGrp="1"/>
          </p:cNvSpPr>
          <p:nvPr>
            <p:ph type="dt" sz="half" idx="7"/>
          </p:nvPr>
        </p:nvSpPr>
        <p:spPr/>
        <p:txBody>
          <a:bodyPr/>
          <a:lstStyle>
            <a:lvl1pPr>
              <a:defRPr/>
            </a:lvl1pPr>
          </a:lstStyle>
          <a:p>
            <a:pPr lvl="0"/>
            <a:fld id="{EBADB704-134A-4B4D-96C2-3F012DB7FDC4}" type="datetime1">
              <a:rPr lang="ru-RU"/>
              <a:pPr lvl="0"/>
              <a:t>17.11.2022</a:t>
            </a:fld>
            <a:endParaRPr lang="ru-RU"/>
          </a:p>
        </p:txBody>
      </p:sp>
      <p:sp>
        <p:nvSpPr>
          <p:cNvPr id="5" name="Нижний колонтитул 4"/>
          <p:cNvSpPr txBox="1">
            <a:spLocks noGrp="1"/>
          </p:cNvSpPr>
          <p:nvPr>
            <p:ph type="ftr" sz="quarter" idx="9"/>
          </p:nvPr>
        </p:nvSpPr>
        <p:spPr/>
        <p:txBody>
          <a:bodyPr/>
          <a:lstStyle>
            <a:lvl1pPr>
              <a:defRPr/>
            </a:lvl1pPr>
          </a:lstStyle>
          <a:p>
            <a:pPr lvl="0"/>
            <a:endParaRPr lang="ru-RU"/>
          </a:p>
        </p:txBody>
      </p:sp>
      <p:sp>
        <p:nvSpPr>
          <p:cNvPr id="6" name="Номер слайда 5"/>
          <p:cNvSpPr txBox="1">
            <a:spLocks noGrp="1"/>
          </p:cNvSpPr>
          <p:nvPr>
            <p:ph type="sldNum" sz="quarter" idx="8"/>
          </p:nvPr>
        </p:nvSpPr>
        <p:spPr/>
        <p:txBody>
          <a:bodyPr/>
          <a:lstStyle>
            <a:lvl1pPr>
              <a:defRPr/>
            </a:lvl1pPr>
          </a:lstStyle>
          <a:p>
            <a:pPr lvl="0"/>
            <a:fld id="{F88E3413-91EE-4DEC-86D5-44B3F913B40D}" type="slidenum">
              <a:t>‹#›</a:t>
            </a:fld>
            <a:endParaRPr lang="ru-RU"/>
          </a:p>
        </p:txBody>
      </p:sp>
    </p:spTree>
    <p:extLst>
      <p:ext uri="{BB962C8B-B14F-4D97-AF65-F5344CB8AC3E}">
        <p14:creationId xmlns:p14="http://schemas.microsoft.com/office/powerpoint/2010/main" val="20095264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txBox="1">
            <a:spLocks noGrp="1"/>
          </p:cNvSpPr>
          <p:nvPr>
            <p:ph type="title"/>
          </p:nvPr>
        </p:nvSpPr>
        <p:spPr/>
        <p:txBody>
          <a:bodyPr/>
          <a:lstStyle>
            <a:lvl1pPr>
              <a:defRPr lang="ru-RU"/>
            </a:lvl1pPr>
          </a:lstStyle>
          <a:p>
            <a:pPr lvl="0"/>
            <a:r>
              <a:rPr lang="ru-RU"/>
              <a:t>Образец заголовка</a:t>
            </a:r>
          </a:p>
        </p:txBody>
      </p:sp>
      <p:sp>
        <p:nvSpPr>
          <p:cNvPr id="3" name="Объект 2"/>
          <p:cNvSpPr txBox="1">
            <a:spLocks noGrp="1"/>
          </p:cNvSpPr>
          <p:nvPr>
            <p:ph idx="1"/>
          </p:nvPr>
        </p:nvSpPr>
        <p:spPr>
          <a:xfrm>
            <a:off x="838203" y="1825627"/>
            <a:ext cx="5181603" cy="4351336"/>
          </a:xfrm>
        </p:spPr>
        <p:txBody>
          <a:bodyPr/>
          <a:lstStyle>
            <a:lvl1pPr>
              <a:defRPr lang="ru-RU"/>
            </a:lvl1pPr>
            <a:lvl2pPr>
              <a:defRPr lang="ru-RU"/>
            </a:lvl2pPr>
            <a:lvl3pPr>
              <a:defRPr lang="ru-RU"/>
            </a:lvl3pPr>
            <a:lvl4pPr>
              <a:defRPr lang="ru-RU"/>
            </a:lvl4pPr>
            <a:lvl5pPr>
              <a:defRPr lang="ru-RU"/>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txBox="1">
            <a:spLocks noGrp="1"/>
          </p:cNvSpPr>
          <p:nvPr>
            <p:ph idx="2"/>
          </p:nvPr>
        </p:nvSpPr>
        <p:spPr>
          <a:xfrm>
            <a:off x="6172200" y="1825627"/>
            <a:ext cx="5181603" cy="4351336"/>
          </a:xfrm>
        </p:spPr>
        <p:txBody>
          <a:bodyPr/>
          <a:lstStyle>
            <a:lvl1pPr>
              <a:defRPr lang="ru-RU"/>
            </a:lvl1pPr>
            <a:lvl2pPr>
              <a:defRPr lang="ru-RU"/>
            </a:lvl2pPr>
            <a:lvl3pPr>
              <a:defRPr lang="ru-RU"/>
            </a:lvl3pPr>
            <a:lvl4pPr>
              <a:defRPr lang="ru-RU"/>
            </a:lvl4pPr>
            <a:lvl5pPr>
              <a:defRPr lang="ru-RU"/>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txBox="1">
            <a:spLocks noGrp="1"/>
          </p:cNvSpPr>
          <p:nvPr>
            <p:ph type="dt" sz="half" idx="7"/>
          </p:nvPr>
        </p:nvSpPr>
        <p:spPr/>
        <p:txBody>
          <a:bodyPr/>
          <a:lstStyle>
            <a:lvl1pPr>
              <a:defRPr/>
            </a:lvl1pPr>
          </a:lstStyle>
          <a:p>
            <a:pPr lvl="0"/>
            <a:fld id="{B0E91C40-AC3B-41BE-8177-6E498AFD9272}" type="datetime1">
              <a:rPr lang="ru-RU"/>
              <a:pPr lvl="0"/>
              <a:t>17.11.2022</a:t>
            </a:fld>
            <a:endParaRPr lang="ru-RU"/>
          </a:p>
        </p:txBody>
      </p:sp>
      <p:sp>
        <p:nvSpPr>
          <p:cNvPr id="6" name="Нижний колонтитул 5"/>
          <p:cNvSpPr txBox="1">
            <a:spLocks noGrp="1"/>
          </p:cNvSpPr>
          <p:nvPr>
            <p:ph type="ftr" sz="quarter" idx="9"/>
          </p:nvPr>
        </p:nvSpPr>
        <p:spPr/>
        <p:txBody>
          <a:bodyPr/>
          <a:lstStyle>
            <a:lvl1pPr>
              <a:defRPr/>
            </a:lvl1pPr>
          </a:lstStyle>
          <a:p>
            <a:pPr lvl="0"/>
            <a:endParaRPr lang="ru-RU"/>
          </a:p>
        </p:txBody>
      </p:sp>
      <p:sp>
        <p:nvSpPr>
          <p:cNvPr id="7" name="Номер слайда 6"/>
          <p:cNvSpPr txBox="1">
            <a:spLocks noGrp="1"/>
          </p:cNvSpPr>
          <p:nvPr>
            <p:ph type="sldNum" sz="quarter" idx="8"/>
          </p:nvPr>
        </p:nvSpPr>
        <p:spPr/>
        <p:txBody>
          <a:bodyPr/>
          <a:lstStyle>
            <a:lvl1pPr>
              <a:defRPr/>
            </a:lvl1pPr>
          </a:lstStyle>
          <a:p>
            <a:pPr lvl="0"/>
            <a:fld id="{1E217048-3946-4402-899A-A7A08AC7E310}" type="slidenum">
              <a:t>‹#›</a:t>
            </a:fld>
            <a:endParaRPr lang="ru-RU"/>
          </a:p>
        </p:txBody>
      </p:sp>
    </p:spTree>
    <p:extLst>
      <p:ext uri="{BB962C8B-B14F-4D97-AF65-F5344CB8AC3E}">
        <p14:creationId xmlns:p14="http://schemas.microsoft.com/office/powerpoint/2010/main" val="28029335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txBox="1">
            <a:spLocks noGrp="1"/>
          </p:cNvSpPr>
          <p:nvPr>
            <p:ph type="title"/>
          </p:nvPr>
        </p:nvSpPr>
        <p:spPr>
          <a:xfrm>
            <a:off x="839784" y="365129"/>
            <a:ext cx="10515600" cy="1325559"/>
          </a:xfrm>
        </p:spPr>
        <p:txBody>
          <a:bodyPr/>
          <a:lstStyle>
            <a:lvl1pPr>
              <a:defRPr lang="ru-RU"/>
            </a:lvl1pPr>
          </a:lstStyle>
          <a:p>
            <a:pPr lvl="0"/>
            <a:r>
              <a:rPr lang="ru-RU"/>
              <a:t>Образец заголовка</a:t>
            </a:r>
          </a:p>
        </p:txBody>
      </p:sp>
      <p:sp>
        <p:nvSpPr>
          <p:cNvPr id="3" name="Текст 2"/>
          <p:cNvSpPr txBox="1">
            <a:spLocks noGrp="1"/>
          </p:cNvSpPr>
          <p:nvPr>
            <p:ph type="body" idx="1"/>
          </p:nvPr>
        </p:nvSpPr>
        <p:spPr>
          <a:xfrm>
            <a:off x="839784" y="1681160"/>
            <a:ext cx="5157782" cy="823910"/>
          </a:xfrm>
        </p:spPr>
        <p:txBody>
          <a:bodyPr anchor="b"/>
          <a:lstStyle>
            <a:lvl1pPr>
              <a:buNone/>
              <a:defRPr lang="ru-RU" sz="2400" b="1"/>
            </a:lvl1pPr>
          </a:lstStyle>
          <a:p>
            <a:pPr lvl="0"/>
            <a:r>
              <a:rPr lang="ru-RU"/>
              <a:t>Образец текста</a:t>
            </a:r>
          </a:p>
        </p:txBody>
      </p:sp>
      <p:sp>
        <p:nvSpPr>
          <p:cNvPr id="4" name="Объект 3"/>
          <p:cNvSpPr txBox="1">
            <a:spLocks noGrp="1"/>
          </p:cNvSpPr>
          <p:nvPr>
            <p:ph idx="2"/>
          </p:nvPr>
        </p:nvSpPr>
        <p:spPr>
          <a:xfrm>
            <a:off x="839784" y="2505071"/>
            <a:ext cx="5157782" cy="3684583"/>
          </a:xfrm>
        </p:spPr>
        <p:txBody>
          <a:bodyPr/>
          <a:lstStyle>
            <a:lvl1pPr>
              <a:defRPr lang="ru-RU"/>
            </a:lvl1pPr>
            <a:lvl2pPr>
              <a:defRPr lang="ru-RU"/>
            </a:lvl2pPr>
            <a:lvl3pPr>
              <a:defRPr lang="ru-RU"/>
            </a:lvl3pPr>
            <a:lvl4pPr>
              <a:defRPr lang="ru-RU"/>
            </a:lvl4pPr>
            <a:lvl5pPr>
              <a:defRPr lang="ru-RU"/>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txBox="1">
            <a:spLocks noGrp="1"/>
          </p:cNvSpPr>
          <p:nvPr>
            <p:ph type="body" idx="3"/>
          </p:nvPr>
        </p:nvSpPr>
        <p:spPr>
          <a:xfrm>
            <a:off x="6172200" y="1681160"/>
            <a:ext cx="5183184" cy="823910"/>
          </a:xfrm>
        </p:spPr>
        <p:txBody>
          <a:bodyPr anchor="b"/>
          <a:lstStyle>
            <a:lvl1pPr>
              <a:buNone/>
              <a:defRPr lang="ru-RU" sz="2400" b="1"/>
            </a:lvl1pPr>
          </a:lstStyle>
          <a:p>
            <a:pPr lvl="0"/>
            <a:r>
              <a:rPr lang="ru-RU"/>
              <a:t>Образец текста</a:t>
            </a:r>
          </a:p>
        </p:txBody>
      </p:sp>
      <p:sp>
        <p:nvSpPr>
          <p:cNvPr id="6" name="Объект 5"/>
          <p:cNvSpPr txBox="1">
            <a:spLocks noGrp="1"/>
          </p:cNvSpPr>
          <p:nvPr>
            <p:ph idx="4"/>
          </p:nvPr>
        </p:nvSpPr>
        <p:spPr>
          <a:xfrm>
            <a:off x="6172200" y="2505071"/>
            <a:ext cx="5183184" cy="3684583"/>
          </a:xfrm>
        </p:spPr>
        <p:txBody>
          <a:bodyPr/>
          <a:lstStyle>
            <a:lvl1pPr>
              <a:defRPr lang="ru-RU"/>
            </a:lvl1pPr>
            <a:lvl2pPr>
              <a:defRPr lang="ru-RU"/>
            </a:lvl2pPr>
            <a:lvl3pPr>
              <a:defRPr lang="ru-RU"/>
            </a:lvl3pPr>
            <a:lvl4pPr>
              <a:defRPr lang="ru-RU"/>
            </a:lvl4pPr>
            <a:lvl5pPr>
              <a:defRPr lang="ru-RU"/>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txBox="1">
            <a:spLocks noGrp="1"/>
          </p:cNvSpPr>
          <p:nvPr>
            <p:ph type="dt" sz="half" idx="7"/>
          </p:nvPr>
        </p:nvSpPr>
        <p:spPr/>
        <p:txBody>
          <a:bodyPr/>
          <a:lstStyle>
            <a:lvl1pPr>
              <a:defRPr/>
            </a:lvl1pPr>
          </a:lstStyle>
          <a:p>
            <a:pPr lvl="0"/>
            <a:fld id="{59204AB6-CD6E-4C30-AAF1-ECB7E41CEF2E}" type="datetime1">
              <a:rPr lang="ru-RU"/>
              <a:pPr lvl="0"/>
              <a:t>17.11.2022</a:t>
            </a:fld>
            <a:endParaRPr lang="ru-RU"/>
          </a:p>
        </p:txBody>
      </p:sp>
      <p:sp>
        <p:nvSpPr>
          <p:cNvPr id="8" name="Нижний колонтитул 7"/>
          <p:cNvSpPr txBox="1">
            <a:spLocks noGrp="1"/>
          </p:cNvSpPr>
          <p:nvPr>
            <p:ph type="ftr" sz="quarter" idx="9"/>
          </p:nvPr>
        </p:nvSpPr>
        <p:spPr/>
        <p:txBody>
          <a:bodyPr/>
          <a:lstStyle>
            <a:lvl1pPr>
              <a:defRPr/>
            </a:lvl1pPr>
          </a:lstStyle>
          <a:p>
            <a:pPr lvl="0"/>
            <a:endParaRPr lang="ru-RU"/>
          </a:p>
        </p:txBody>
      </p:sp>
      <p:sp>
        <p:nvSpPr>
          <p:cNvPr id="9" name="Номер слайда 8"/>
          <p:cNvSpPr txBox="1">
            <a:spLocks noGrp="1"/>
          </p:cNvSpPr>
          <p:nvPr>
            <p:ph type="sldNum" sz="quarter" idx="8"/>
          </p:nvPr>
        </p:nvSpPr>
        <p:spPr/>
        <p:txBody>
          <a:bodyPr/>
          <a:lstStyle>
            <a:lvl1pPr>
              <a:defRPr/>
            </a:lvl1pPr>
          </a:lstStyle>
          <a:p>
            <a:pPr lvl="0"/>
            <a:fld id="{B50A145A-6BF4-4582-89EF-9421AAFBD0B9}" type="slidenum">
              <a:t>‹#›</a:t>
            </a:fld>
            <a:endParaRPr lang="ru-RU"/>
          </a:p>
        </p:txBody>
      </p:sp>
    </p:spTree>
    <p:extLst>
      <p:ext uri="{BB962C8B-B14F-4D97-AF65-F5344CB8AC3E}">
        <p14:creationId xmlns:p14="http://schemas.microsoft.com/office/powerpoint/2010/main" val="315834675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txBox="1">
            <a:spLocks noGrp="1"/>
          </p:cNvSpPr>
          <p:nvPr>
            <p:ph type="title"/>
          </p:nvPr>
        </p:nvSpPr>
        <p:spPr/>
        <p:txBody>
          <a:bodyPr/>
          <a:lstStyle>
            <a:lvl1pPr>
              <a:defRPr lang="ru-RU"/>
            </a:lvl1pPr>
          </a:lstStyle>
          <a:p>
            <a:pPr lvl="0"/>
            <a:r>
              <a:rPr lang="ru-RU"/>
              <a:t>Образец заголовка</a:t>
            </a:r>
          </a:p>
        </p:txBody>
      </p:sp>
      <p:sp>
        <p:nvSpPr>
          <p:cNvPr id="3" name="Дата 2"/>
          <p:cNvSpPr txBox="1">
            <a:spLocks noGrp="1"/>
          </p:cNvSpPr>
          <p:nvPr>
            <p:ph type="dt" sz="half" idx="7"/>
          </p:nvPr>
        </p:nvSpPr>
        <p:spPr/>
        <p:txBody>
          <a:bodyPr/>
          <a:lstStyle>
            <a:lvl1pPr>
              <a:defRPr/>
            </a:lvl1pPr>
          </a:lstStyle>
          <a:p>
            <a:pPr lvl="0"/>
            <a:fld id="{14585984-E69F-49E9-A987-1126B319A8E6}" type="datetime1">
              <a:rPr lang="ru-RU"/>
              <a:pPr lvl="0"/>
              <a:t>17.11.2022</a:t>
            </a:fld>
            <a:endParaRPr lang="ru-RU"/>
          </a:p>
        </p:txBody>
      </p:sp>
      <p:sp>
        <p:nvSpPr>
          <p:cNvPr id="4" name="Нижний колонтитул 3"/>
          <p:cNvSpPr txBox="1">
            <a:spLocks noGrp="1"/>
          </p:cNvSpPr>
          <p:nvPr>
            <p:ph type="ftr" sz="quarter" idx="9"/>
          </p:nvPr>
        </p:nvSpPr>
        <p:spPr/>
        <p:txBody>
          <a:bodyPr/>
          <a:lstStyle>
            <a:lvl1pPr>
              <a:defRPr/>
            </a:lvl1pPr>
          </a:lstStyle>
          <a:p>
            <a:pPr lvl="0"/>
            <a:endParaRPr lang="ru-RU"/>
          </a:p>
        </p:txBody>
      </p:sp>
      <p:sp>
        <p:nvSpPr>
          <p:cNvPr id="5" name="Номер слайда 4"/>
          <p:cNvSpPr txBox="1">
            <a:spLocks noGrp="1"/>
          </p:cNvSpPr>
          <p:nvPr>
            <p:ph type="sldNum" sz="quarter" idx="8"/>
          </p:nvPr>
        </p:nvSpPr>
        <p:spPr/>
        <p:txBody>
          <a:bodyPr/>
          <a:lstStyle>
            <a:lvl1pPr>
              <a:defRPr/>
            </a:lvl1pPr>
          </a:lstStyle>
          <a:p>
            <a:pPr lvl="0"/>
            <a:fld id="{1672B69B-946C-44C1-93C9-8D3260B7C733}" type="slidenum">
              <a:t>‹#›</a:t>
            </a:fld>
            <a:endParaRPr lang="ru-RU"/>
          </a:p>
        </p:txBody>
      </p:sp>
    </p:spTree>
    <p:extLst>
      <p:ext uri="{BB962C8B-B14F-4D97-AF65-F5344CB8AC3E}">
        <p14:creationId xmlns:p14="http://schemas.microsoft.com/office/powerpoint/2010/main" val="192935462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txBox="1">
            <a:spLocks noGrp="1"/>
          </p:cNvSpPr>
          <p:nvPr>
            <p:ph type="dt" sz="half" idx="7"/>
          </p:nvPr>
        </p:nvSpPr>
        <p:spPr/>
        <p:txBody>
          <a:bodyPr/>
          <a:lstStyle>
            <a:lvl1pPr>
              <a:defRPr/>
            </a:lvl1pPr>
          </a:lstStyle>
          <a:p>
            <a:pPr lvl="0"/>
            <a:fld id="{2571CEA3-B7F0-4EB9-9FC6-1FE3F1BEF5D5}" type="datetime1">
              <a:rPr lang="ru-RU"/>
              <a:pPr lvl="0"/>
              <a:t>17.11.2022</a:t>
            </a:fld>
            <a:endParaRPr lang="ru-RU"/>
          </a:p>
        </p:txBody>
      </p:sp>
      <p:sp>
        <p:nvSpPr>
          <p:cNvPr id="3" name="Нижний колонтитул 2"/>
          <p:cNvSpPr txBox="1">
            <a:spLocks noGrp="1"/>
          </p:cNvSpPr>
          <p:nvPr>
            <p:ph type="ftr" sz="quarter" idx="9"/>
          </p:nvPr>
        </p:nvSpPr>
        <p:spPr/>
        <p:txBody>
          <a:bodyPr/>
          <a:lstStyle>
            <a:lvl1pPr>
              <a:defRPr/>
            </a:lvl1pPr>
          </a:lstStyle>
          <a:p>
            <a:pPr lvl="0"/>
            <a:endParaRPr lang="ru-RU"/>
          </a:p>
        </p:txBody>
      </p:sp>
      <p:sp>
        <p:nvSpPr>
          <p:cNvPr id="4" name="Номер слайда 3"/>
          <p:cNvSpPr txBox="1">
            <a:spLocks noGrp="1"/>
          </p:cNvSpPr>
          <p:nvPr>
            <p:ph type="sldNum" sz="quarter" idx="8"/>
          </p:nvPr>
        </p:nvSpPr>
        <p:spPr/>
        <p:txBody>
          <a:bodyPr/>
          <a:lstStyle>
            <a:lvl1pPr>
              <a:defRPr/>
            </a:lvl1pPr>
          </a:lstStyle>
          <a:p>
            <a:pPr lvl="0"/>
            <a:fld id="{D5E0BB11-D416-46AE-90E6-E333C1CAD5FB}" type="slidenum">
              <a:t>‹#›</a:t>
            </a:fld>
            <a:endParaRPr lang="ru-RU"/>
          </a:p>
        </p:txBody>
      </p:sp>
    </p:spTree>
    <p:extLst>
      <p:ext uri="{BB962C8B-B14F-4D97-AF65-F5344CB8AC3E}">
        <p14:creationId xmlns:p14="http://schemas.microsoft.com/office/powerpoint/2010/main" val="145477044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txBox="1">
            <a:spLocks noGrp="1"/>
          </p:cNvSpPr>
          <p:nvPr>
            <p:ph type="title"/>
          </p:nvPr>
        </p:nvSpPr>
        <p:spPr>
          <a:xfrm>
            <a:off x="839784" y="457200"/>
            <a:ext cx="3932240" cy="1600200"/>
          </a:xfrm>
        </p:spPr>
        <p:txBody>
          <a:bodyPr anchor="b"/>
          <a:lstStyle>
            <a:lvl1pPr>
              <a:defRPr lang="ru-RU" sz="3200"/>
            </a:lvl1pPr>
          </a:lstStyle>
          <a:p>
            <a:pPr lvl="0"/>
            <a:r>
              <a:rPr lang="ru-RU"/>
              <a:t>Образец заголовка</a:t>
            </a:r>
          </a:p>
        </p:txBody>
      </p:sp>
      <p:sp>
        <p:nvSpPr>
          <p:cNvPr id="3" name="Объект 2"/>
          <p:cNvSpPr txBox="1">
            <a:spLocks noGrp="1"/>
          </p:cNvSpPr>
          <p:nvPr>
            <p:ph idx="1"/>
          </p:nvPr>
        </p:nvSpPr>
        <p:spPr>
          <a:xfrm>
            <a:off x="5183184" y="987423"/>
            <a:ext cx="6172200" cy="4873623"/>
          </a:xfrm>
        </p:spPr>
        <p:txBody>
          <a:bodyPr/>
          <a:lstStyle>
            <a:lvl1pPr>
              <a:defRPr lang="ru-RU" sz="3200"/>
            </a:lvl1pPr>
            <a:lvl2pPr>
              <a:defRPr lang="ru-RU"/>
            </a:lvl2pPr>
            <a:lvl3pPr>
              <a:defRPr lang="ru-RU" sz="2400"/>
            </a:lvl3pPr>
            <a:lvl4pPr>
              <a:defRPr lang="ru-RU" sz="2000"/>
            </a:lvl4pPr>
            <a:lvl5pPr>
              <a:defRPr lang="ru-RU" sz="2000"/>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txBox="1">
            <a:spLocks noGrp="1"/>
          </p:cNvSpPr>
          <p:nvPr>
            <p:ph type="body" idx="2"/>
          </p:nvPr>
        </p:nvSpPr>
        <p:spPr>
          <a:xfrm>
            <a:off x="839784" y="2057400"/>
            <a:ext cx="3932240" cy="3811584"/>
          </a:xfrm>
        </p:spPr>
        <p:txBody>
          <a:bodyPr/>
          <a:lstStyle>
            <a:lvl1pPr>
              <a:buNone/>
              <a:defRPr lang="ru-RU" sz="1600"/>
            </a:lvl1pPr>
          </a:lstStyle>
          <a:p>
            <a:pPr lvl="0"/>
            <a:r>
              <a:rPr lang="ru-RU"/>
              <a:t>Образец текста</a:t>
            </a:r>
          </a:p>
        </p:txBody>
      </p:sp>
      <p:sp>
        <p:nvSpPr>
          <p:cNvPr id="5" name="Дата 4"/>
          <p:cNvSpPr txBox="1">
            <a:spLocks noGrp="1"/>
          </p:cNvSpPr>
          <p:nvPr>
            <p:ph type="dt" sz="half" idx="7"/>
          </p:nvPr>
        </p:nvSpPr>
        <p:spPr/>
        <p:txBody>
          <a:bodyPr/>
          <a:lstStyle>
            <a:lvl1pPr>
              <a:defRPr/>
            </a:lvl1pPr>
          </a:lstStyle>
          <a:p>
            <a:pPr lvl="0"/>
            <a:fld id="{58EBF84C-408F-41A2-BA22-6C131D5697CC}" type="datetime1">
              <a:rPr lang="ru-RU"/>
              <a:pPr lvl="0"/>
              <a:t>17.11.2022</a:t>
            </a:fld>
            <a:endParaRPr lang="ru-RU"/>
          </a:p>
        </p:txBody>
      </p:sp>
      <p:sp>
        <p:nvSpPr>
          <p:cNvPr id="6" name="Нижний колонтитул 5"/>
          <p:cNvSpPr txBox="1">
            <a:spLocks noGrp="1"/>
          </p:cNvSpPr>
          <p:nvPr>
            <p:ph type="ftr" sz="quarter" idx="9"/>
          </p:nvPr>
        </p:nvSpPr>
        <p:spPr/>
        <p:txBody>
          <a:bodyPr/>
          <a:lstStyle>
            <a:lvl1pPr>
              <a:defRPr/>
            </a:lvl1pPr>
          </a:lstStyle>
          <a:p>
            <a:pPr lvl="0"/>
            <a:endParaRPr lang="ru-RU"/>
          </a:p>
        </p:txBody>
      </p:sp>
      <p:sp>
        <p:nvSpPr>
          <p:cNvPr id="7" name="Номер слайда 6"/>
          <p:cNvSpPr txBox="1">
            <a:spLocks noGrp="1"/>
          </p:cNvSpPr>
          <p:nvPr>
            <p:ph type="sldNum" sz="quarter" idx="8"/>
          </p:nvPr>
        </p:nvSpPr>
        <p:spPr/>
        <p:txBody>
          <a:bodyPr/>
          <a:lstStyle>
            <a:lvl1pPr>
              <a:defRPr/>
            </a:lvl1pPr>
          </a:lstStyle>
          <a:p>
            <a:pPr lvl="0"/>
            <a:fld id="{CE4509DC-AD64-4528-8AAE-09B95B2D16F0}" type="slidenum">
              <a:t>‹#›</a:t>
            </a:fld>
            <a:endParaRPr lang="ru-RU"/>
          </a:p>
        </p:txBody>
      </p:sp>
    </p:spTree>
    <p:extLst>
      <p:ext uri="{BB962C8B-B14F-4D97-AF65-F5344CB8AC3E}">
        <p14:creationId xmlns:p14="http://schemas.microsoft.com/office/powerpoint/2010/main" val="366817051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txBox="1">
            <a:spLocks noGrp="1"/>
          </p:cNvSpPr>
          <p:nvPr>
            <p:ph type="title"/>
          </p:nvPr>
        </p:nvSpPr>
        <p:spPr/>
        <p:txBody>
          <a:bodyPr/>
          <a:lstStyle>
            <a:lvl1pPr>
              <a:defRPr lang="ru-RU"/>
            </a:lvl1pPr>
          </a:lstStyle>
          <a:p>
            <a:pPr lvl="0"/>
            <a:r>
              <a:rPr lang="ru-RU"/>
              <a:t>Образец заголовка</a:t>
            </a:r>
          </a:p>
        </p:txBody>
      </p:sp>
      <p:sp>
        <p:nvSpPr>
          <p:cNvPr id="3" name="Объект 2"/>
          <p:cNvSpPr txBox="1">
            <a:spLocks noGrp="1"/>
          </p:cNvSpPr>
          <p:nvPr>
            <p:ph idx="1"/>
          </p:nvPr>
        </p:nvSpPr>
        <p:spPr/>
        <p:txBody>
          <a:bodyPr/>
          <a:lstStyle>
            <a:lvl1pPr>
              <a:defRPr/>
            </a:lvl1pPr>
            <a:lvl2pPr>
              <a:defRPr/>
            </a:lvl2pPr>
            <a:lvl3pPr>
              <a:defRPr/>
            </a:lvl3pPr>
            <a:lvl4pPr>
              <a:defRPr/>
            </a:lvl4pPr>
            <a:lvl5pPr>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txBox="1">
            <a:spLocks noGrp="1"/>
          </p:cNvSpPr>
          <p:nvPr>
            <p:ph type="dt" sz="half" idx="7"/>
          </p:nvPr>
        </p:nvSpPr>
        <p:spPr/>
        <p:txBody>
          <a:bodyPr/>
          <a:lstStyle>
            <a:lvl1pPr>
              <a:defRPr/>
            </a:lvl1pPr>
          </a:lstStyle>
          <a:p>
            <a:pPr lvl="0"/>
            <a:fld id="{A830EE71-2EF1-49BB-A42C-A12B1F0384B3}" type="datetime1">
              <a:rPr lang="ru-RU"/>
              <a:pPr lvl="0"/>
              <a:t>17.11.2022</a:t>
            </a:fld>
            <a:endParaRPr lang="ru-RU"/>
          </a:p>
        </p:txBody>
      </p:sp>
      <p:sp>
        <p:nvSpPr>
          <p:cNvPr id="5" name="Нижний колонтитул 4"/>
          <p:cNvSpPr txBox="1">
            <a:spLocks noGrp="1"/>
          </p:cNvSpPr>
          <p:nvPr>
            <p:ph type="ftr" sz="quarter" idx="9"/>
          </p:nvPr>
        </p:nvSpPr>
        <p:spPr/>
        <p:txBody>
          <a:bodyPr/>
          <a:lstStyle>
            <a:lvl1pPr>
              <a:defRPr/>
            </a:lvl1pPr>
          </a:lstStyle>
          <a:p>
            <a:pPr lvl="0"/>
            <a:endParaRPr lang="ru-RU"/>
          </a:p>
        </p:txBody>
      </p:sp>
      <p:sp>
        <p:nvSpPr>
          <p:cNvPr id="6" name="Номер слайда 5"/>
          <p:cNvSpPr txBox="1">
            <a:spLocks noGrp="1"/>
          </p:cNvSpPr>
          <p:nvPr>
            <p:ph type="sldNum" sz="quarter" idx="8"/>
          </p:nvPr>
        </p:nvSpPr>
        <p:spPr/>
        <p:txBody>
          <a:bodyPr/>
          <a:lstStyle>
            <a:lvl1pPr>
              <a:defRPr/>
            </a:lvl1pPr>
          </a:lstStyle>
          <a:p>
            <a:pPr lvl="0"/>
            <a:fld id="{9D6A3BAB-6FA6-4C15-8FC2-64E9EE01EBEB}" type="slidenum">
              <a:t>‹#›</a:t>
            </a:fld>
            <a:endParaRPr lang="ru-RU"/>
          </a:p>
        </p:txBody>
      </p:sp>
    </p:spTree>
    <p:extLst>
      <p:ext uri="{BB962C8B-B14F-4D97-AF65-F5344CB8AC3E}">
        <p14:creationId xmlns:p14="http://schemas.microsoft.com/office/powerpoint/2010/main" val="137197686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txBox="1">
            <a:spLocks noGrp="1"/>
          </p:cNvSpPr>
          <p:nvPr>
            <p:ph type="title"/>
          </p:nvPr>
        </p:nvSpPr>
        <p:spPr>
          <a:xfrm>
            <a:off x="839784" y="457200"/>
            <a:ext cx="3932240" cy="1600200"/>
          </a:xfrm>
        </p:spPr>
        <p:txBody>
          <a:bodyPr anchor="b"/>
          <a:lstStyle>
            <a:lvl1pPr>
              <a:defRPr lang="ru-RU" sz="3200"/>
            </a:lvl1pPr>
          </a:lstStyle>
          <a:p>
            <a:pPr lvl="0"/>
            <a:r>
              <a:rPr lang="ru-RU"/>
              <a:t>Образец заголовка</a:t>
            </a:r>
          </a:p>
        </p:txBody>
      </p:sp>
      <p:sp>
        <p:nvSpPr>
          <p:cNvPr id="3" name="Рисунок 2"/>
          <p:cNvSpPr txBox="1">
            <a:spLocks noGrp="1"/>
          </p:cNvSpPr>
          <p:nvPr>
            <p:ph type="pic" idx="1"/>
          </p:nvPr>
        </p:nvSpPr>
        <p:spPr>
          <a:xfrm>
            <a:off x="5183184" y="987423"/>
            <a:ext cx="6172200" cy="4873623"/>
          </a:xfrm>
        </p:spPr>
        <p:txBody>
          <a:bodyPr/>
          <a:lstStyle>
            <a:lvl1pPr>
              <a:buNone/>
              <a:defRPr lang="ru-RU" sz="3200"/>
            </a:lvl1pPr>
          </a:lstStyle>
          <a:p>
            <a:pPr lvl="0"/>
            <a:endParaRPr lang="ru-RU"/>
          </a:p>
        </p:txBody>
      </p:sp>
      <p:sp>
        <p:nvSpPr>
          <p:cNvPr id="4" name="Текст 3"/>
          <p:cNvSpPr txBox="1">
            <a:spLocks noGrp="1"/>
          </p:cNvSpPr>
          <p:nvPr>
            <p:ph type="body" idx="2"/>
          </p:nvPr>
        </p:nvSpPr>
        <p:spPr>
          <a:xfrm>
            <a:off x="839784" y="2057400"/>
            <a:ext cx="3932240" cy="3811584"/>
          </a:xfrm>
        </p:spPr>
        <p:txBody>
          <a:bodyPr/>
          <a:lstStyle>
            <a:lvl1pPr>
              <a:buNone/>
              <a:defRPr lang="ru-RU" sz="1600"/>
            </a:lvl1pPr>
          </a:lstStyle>
          <a:p>
            <a:pPr lvl="0"/>
            <a:r>
              <a:rPr lang="ru-RU"/>
              <a:t>Образец текста</a:t>
            </a:r>
          </a:p>
        </p:txBody>
      </p:sp>
      <p:sp>
        <p:nvSpPr>
          <p:cNvPr id="5" name="Дата 4"/>
          <p:cNvSpPr txBox="1">
            <a:spLocks noGrp="1"/>
          </p:cNvSpPr>
          <p:nvPr>
            <p:ph type="dt" sz="half" idx="7"/>
          </p:nvPr>
        </p:nvSpPr>
        <p:spPr/>
        <p:txBody>
          <a:bodyPr/>
          <a:lstStyle>
            <a:lvl1pPr>
              <a:defRPr/>
            </a:lvl1pPr>
          </a:lstStyle>
          <a:p>
            <a:pPr lvl="0"/>
            <a:fld id="{1999A751-CBBF-459D-8676-C3658683EB6A}" type="datetime1">
              <a:rPr lang="ru-RU"/>
              <a:pPr lvl="0"/>
              <a:t>17.11.2022</a:t>
            </a:fld>
            <a:endParaRPr lang="ru-RU"/>
          </a:p>
        </p:txBody>
      </p:sp>
      <p:sp>
        <p:nvSpPr>
          <p:cNvPr id="6" name="Нижний колонтитул 5"/>
          <p:cNvSpPr txBox="1">
            <a:spLocks noGrp="1"/>
          </p:cNvSpPr>
          <p:nvPr>
            <p:ph type="ftr" sz="quarter" idx="9"/>
          </p:nvPr>
        </p:nvSpPr>
        <p:spPr/>
        <p:txBody>
          <a:bodyPr/>
          <a:lstStyle>
            <a:lvl1pPr>
              <a:defRPr/>
            </a:lvl1pPr>
          </a:lstStyle>
          <a:p>
            <a:pPr lvl="0"/>
            <a:endParaRPr lang="ru-RU"/>
          </a:p>
        </p:txBody>
      </p:sp>
      <p:sp>
        <p:nvSpPr>
          <p:cNvPr id="7" name="Номер слайда 6"/>
          <p:cNvSpPr txBox="1">
            <a:spLocks noGrp="1"/>
          </p:cNvSpPr>
          <p:nvPr>
            <p:ph type="sldNum" sz="quarter" idx="8"/>
          </p:nvPr>
        </p:nvSpPr>
        <p:spPr/>
        <p:txBody>
          <a:bodyPr/>
          <a:lstStyle>
            <a:lvl1pPr>
              <a:defRPr/>
            </a:lvl1pPr>
          </a:lstStyle>
          <a:p>
            <a:pPr lvl="0"/>
            <a:fld id="{1B788684-FCEA-467E-B678-E76F786080BA}" type="slidenum">
              <a:t>‹#›</a:t>
            </a:fld>
            <a:endParaRPr lang="ru-RU"/>
          </a:p>
        </p:txBody>
      </p:sp>
    </p:spTree>
    <p:extLst>
      <p:ext uri="{BB962C8B-B14F-4D97-AF65-F5344CB8AC3E}">
        <p14:creationId xmlns:p14="http://schemas.microsoft.com/office/powerpoint/2010/main" val="29228875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txBox="1">
            <a:spLocks noGrp="1"/>
          </p:cNvSpPr>
          <p:nvPr>
            <p:ph type="title"/>
          </p:nvPr>
        </p:nvSpPr>
        <p:spPr/>
        <p:txBody>
          <a:bodyPr/>
          <a:lstStyle>
            <a:lvl1pPr>
              <a:defRPr lang="ru-RU"/>
            </a:lvl1pPr>
          </a:lstStyle>
          <a:p>
            <a:pPr lvl="0"/>
            <a:r>
              <a:rPr lang="ru-RU"/>
              <a:t>Образец заголовка</a:t>
            </a:r>
          </a:p>
        </p:txBody>
      </p:sp>
      <p:sp>
        <p:nvSpPr>
          <p:cNvPr id="3" name="Вертикальный текст 2"/>
          <p:cNvSpPr txBox="1">
            <a:spLocks noGrp="1"/>
          </p:cNvSpPr>
          <p:nvPr>
            <p:ph type="body" orient="vert" idx="1"/>
          </p:nvPr>
        </p:nvSpPr>
        <p:spPr/>
        <p:txBody>
          <a:bodyPr vert="eaVert"/>
          <a:lstStyle>
            <a:lvl1pPr>
              <a:defRPr lang="ru-RU"/>
            </a:lvl1pPr>
            <a:lvl2pPr>
              <a:defRPr lang="ru-RU"/>
            </a:lvl2pPr>
            <a:lvl3pPr>
              <a:defRPr lang="ru-RU"/>
            </a:lvl3pPr>
            <a:lvl4pPr>
              <a:defRPr lang="ru-RU"/>
            </a:lvl4pPr>
            <a:lvl5pPr>
              <a:defRPr lang="ru-RU"/>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txBox="1">
            <a:spLocks noGrp="1"/>
          </p:cNvSpPr>
          <p:nvPr>
            <p:ph type="dt" sz="half" idx="7"/>
          </p:nvPr>
        </p:nvSpPr>
        <p:spPr/>
        <p:txBody>
          <a:bodyPr/>
          <a:lstStyle>
            <a:lvl1pPr>
              <a:defRPr/>
            </a:lvl1pPr>
          </a:lstStyle>
          <a:p>
            <a:pPr lvl="0"/>
            <a:fld id="{994BD47D-C31A-4E5F-8A5F-7999D9DA8F8E}" type="datetime1">
              <a:rPr lang="ru-RU"/>
              <a:pPr lvl="0"/>
              <a:t>17.11.2022</a:t>
            </a:fld>
            <a:endParaRPr lang="ru-RU"/>
          </a:p>
        </p:txBody>
      </p:sp>
      <p:sp>
        <p:nvSpPr>
          <p:cNvPr id="5" name="Нижний колонтитул 4"/>
          <p:cNvSpPr txBox="1">
            <a:spLocks noGrp="1"/>
          </p:cNvSpPr>
          <p:nvPr>
            <p:ph type="ftr" sz="quarter" idx="9"/>
          </p:nvPr>
        </p:nvSpPr>
        <p:spPr/>
        <p:txBody>
          <a:bodyPr/>
          <a:lstStyle>
            <a:lvl1pPr>
              <a:defRPr/>
            </a:lvl1pPr>
          </a:lstStyle>
          <a:p>
            <a:pPr lvl="0"/>
            <a:endParaRPr lang="ru-RU"/>
          </a:p>
        </p:txBody>
      </p:sp>
      <p:sp>
        <p:nvSpPr>
          <p:cNvPr id="6" name="Номер слайда 5"/>
          <p:cNvSpPr txBox="1">
            <a:spLocks noGrp="1"/>
          </p:cNvSpPr>
          <p:nvPr>
            <p:ph type="sldNum" sz="quarter" idx="8"/>
          </p:nvPr>
        </p:nvSpPr>
        <p:spPr/>
        <p:txBody>
          <a:bodyPr/>
          <a:lstStyle>
            <a:lvl1pPr>
              <a:defRPr/>
            </a:lvl1pPr>
          </a:lstStyle>
          <a:p>
            <a:pPr lvl="0"/>
            <a:fld id="{1940E1F3-C7D8-498D-B401-FC7207CFEB26}" type="slidenum">
              <a:t>‹#›</a:t>
            </a:fld>
            <a:endParaRPr lang="ru-RU"/>
          </a:p>
        </p:txBody>
      </p:sp>
    </p:spTree>
    <p:extLst>
      <p:ext uri="{BB962C8B-B14F-4D97-AF65-F5344CB8AC3E}">
        <p14:creationId xmlns:p14="http://schemas.microsoft.com/office/powerpoint/2010/main" val="242963732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txBox="1">
            <a:spLocks noGrp="1"/>
          </p:cNvSpPr>
          <p:nvPr>
            <p:ph type="title" orient="vert"/>
          </p:nvPr>
        </p:nvSpPr>
        <p:spPr>
          <a:xfrm>
            <a:off x="8724903" y="365129"/>
            <a:ext cx="2628899" cy="5811834"/>
          </a:xfrm>
        </p:spPr>
        <p:txBody>
          <a:bodyPr vert="eaVert"/>
          <a:lstStyle>
            <a:lvl1pPr>
              <a:defRPr lang="ru-RU"/>
            </a:lvl1pPr>
          </a:lstStyle>
          <a:p>
            <a:pPr lvl="0"/>
            <a:r>
              <a:rPr lang="ru-RU"/>
              <a:t>Образец заголовка</a:t>
            </a:r>
          </a:p>
        </p:txBody>
      </p:sp>
      <p:sp>
        <p:nvSpPr>
          <p:cNvPr id="3" name="Вертикальный текст 2"/>
          <p:cNvSpPr txBox="1">
            <a:spLocks noGrp="1"/>
          </p:cNvSpPr>
          <p:nvPr>
            <p:ph type="body" orient="vert" idx="1"/>
          </p:nvPr>
        </p:nvSpPr>
        <p:spPr>
          <a:xfrm>
            <a:off x="838203" y="365129"/>
            <a:ext cx="7734296" cy="5811834"/>
          </a:xfrm>
        </p:spPr>
        <p:txBody>
          <a:bodyPr vert="eaVert"/>
          <a:lstStyle>
            <a:lvl1pPr>
              <a:defRPr lang="ru-RU"/>
            </a:lvl1pPr>
            <a:lvl2pPr>
              <a:defRPr lang="ru-RU"/>
            </a:lvl2pPr>
            <a:lvl3pPr>
              <a:defRPr lang="ru-RU"/>
            </a:lvl3pPr>
            <a:lvl4pPr>
              <a:defRPr lang="ru-RU"/>
            </a:lvl4pPr>
            <a:lvl5pPr>
              <a:defRPr lang="ru-RU"/>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txBox="1">
            <a:spLocks noGrp="1"/>
          </p:cNvSpPr>
          <p:nvPr>
            <p:ph type="dt" sz="half" idx="7"/>
          </p:nvPr>
        </p:nvSpPr>
        <p:spPr/>
        <p:txBody>
          <a:bodyPr/>
          <a:lstStyle>
            <a:lvl1pPr>
              <a:defRPr/>
            </a:lvl1pPr>
          </a:lstStyle>
          <a:p>
            <a:pPr lvl="0"/>
            <a:fld id="{CC62FF21-9C07-4575-83C1-B6A4F9A07B8E}" type="datetime1">
              <a:rPr lang="ru-RU"/>
              <a:pPr lvl="0"/>
              <a:t>17.11.2022</a:t>
            </a:fld>
            <a:endParaRPr lang="ru-RU"/>
          </a:p>
        </p:txBody>
      </p:sp>
      <p:sp>
        <p:nvSpPr>
          <p:cNvPr id="5" name="Нижний колонтитул 4"/>
          <p:cNvSpPr txBox="1">
            <a:spLocks noGrp="1"/>
          </p:cNvSpPr>
          <p:nvPr>
            <p:ph type="ftr" sz="quarter" idx="9"/>
          </p:nvPr>
        </p:nvSpPr>
        <p:spPr/>
        <p:txBody>
          <a:bodyPr/>
          <a:lstStyle>
            <a:lvl1pPr>
              <a:defRPr/>
            </a:lvl1pPr>
          </a:lstStyle>
          <a:p>
            <a:pPr lvl="0"/>
            <a:endParaRPr lang="ru-RU"/>
          </a:p>
        </p:txBody>
      </p:sp>
      <p:sp>
        <p:nvSpPr>
          <p:cNvPr id="6" name="Номер слайда 5"/>
          <p:cNvSpPr txBox="1">
            <a:spLocks noGrp="1"/>
          </p:cNvSpPr>
          <p:nvPr>
            <p:ph type="sldNum" sz="quarter" idx="8"/>
          </p:nvPr>
        </p:nvSpPr>
        <p:spPr/>
        <p:txBody>
          <a:bodyPr/>
          <a:lstStyle>
            <a:lvl1pPr>
              <a:defRPr/>
            </a:lvl1pPr>
          </a:lstStyle>
          <a:p>
            <a:pPr lvl="0"/>
            <a:fld id="{AC39C6B2-6FCE-4BD8-BCEE-7C1F836281FD}" type="slidenum">
              <a:t>‹#›</a:t>
            </a:fld>
            <a:endParaRPr lang="ru-RU"/>
          </a:p>
        </p:txBody>
      </p:sp>
    </p:spTree>
    <p:extLst>
      <p:ext uri="{BB962C8B-B14F-4D97-AF65-F5344CB8AC3E}">
        <p14:creationId xmlns:p14="http://schemas.microsoft.com/office/powerpoint/2010/main" val="33619552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txBox="1">
            <a:spLocks noGrp="1"/>
          </p:cNvSpPr>
          <p:nvPr>
            <p:ph type="title"/>
          </p:nvPr>
        </p:nvSpPr>
        <p:spPr>
          <a:xfrm>
            <a:off x="831847" y="1709735"/>
            <a:ext cx="10515600" cy="2852735"/>
          </a:xfrm>
        </p:spPr>
        <p:txBody>
          <a:bodyPr/>
          <a:lstStyle>
            <a:lvl1pPr>
              <a:defRPr lang="ru-RU"/>
            </a:lvl1pPr>
          </a:lstStyle>
          <a:p>
            <a:pPr lvl="0"/>
            <a:r>
              <a:rPr lang="ru-RU"/>
              <a:t>Образец заголовка</a:t>
            </a:r>
          </a:p>
        </p:txBody>
      </p:sp>
      <p:sp>
        <p:nvSpPr>
          <p:cNvPr id="3" name="Текст 2"/>
          <p:cNvSpPr txBox="1">
            <a:spLocks noGrp="1"/>
          </p:cNvSpPr>
          <p:nvPr>
            <p:ph type="body" idx="1"/>
          </p:nvPr>
        </p:nvSpPr>
        <p:spPr>
          <a:xfrm>
            <a:off x="831847" y="4589465"/>
            <a:ext cx="10515600" cy="1500182"/>
          </a:xfrm>
        </p:spPr>
        <p:txBody>
          <a:bodyPr/>
          <a:lstStyle>
            <a:lvl1pPr>
              <a:defRPr sz="2400">
                <a:solidFill>
                  <a:srgbClr val="898989"/>
                </a:solidFill>
              </a:defRPr>
            </a:lvl1pPr>
          </a:lstStyle>
          <a:p>
            <a:pPr lvl="0"/>
            <a:r>
              <a:rPr lang="ru-RU"/>
              <a:t>Образец текста</a:t>
            </a:r>
          </a:p>
        </p:txBody>
      </p:sp>
      <p:sp>
        <p:nvSpPr>
          <p:cNvPr id="4" name="Дата 3"/>
          <p:cNvSpPr txBox="1">
            <a:spLocks noGrp="1"/>
          </p:cNvSpPr>
          <p:nvPr>
            <p:ph type="dt" sz="half" idx="7"/>
          </p:nvPr>
        </p:nvSpPr>
        <p:spPr/>
        <p:txBody>
          <a:bodyPr/>
          <a:lstStyle>
            <a:lvl1pPr>
              <a:defRPr/>
            </a:lvl1pPr>
          </a:lstStyle>
          <a:p>
            <a:pPr lvl="0"/>
            <a:fld id="{E28D8CF8-4B30-4146-B57C-CE46BED424EC}" type="datetime1">
              <a:rPr lang="ru-RU"/>
              <a:pPr lvl="0"/>
              <a:t>17.11.2022</a:t>
            </a:fld>
            <a:endParaRPr lang="ru-RU"/>
          </a:p>
        </p:txBody>
      </p:sp>
      <p:sp>
        <p:nvSpPr>
          <p:cNvPr id="5" name="Нижний колонтитул 4"/>
          <p:cNvSpPr txBox="1">
            <a:spLocks noGrp="1"/>
          </p:cNvSpPr>
          <p:nvPr>
            <p:ph type="ftr" sz="quarter" idx="9"/>
          </p:nvPr>
        </p:nvSpPr>
        <p:spPr/>
        <p:txBody>
          <a:bodyPr/>
          <a:lstStyle>
            <a:lvl1pPr>
              <a:defRPr/>
            </a:lvl1pPr>
          </a:lstStyle>
          <a:p>
            <a:pPr lvl="0"/>
            <a:endParaRPr lang="ru-RU"/>
          </a:p>
        </p:txBody>
      </p:sp>
      <p:sp>
        <p:nvSpPr>
          <p:cNvPr id="6" name="Номер слайда 5"/>
          <p:cNvSpPr txBox="1">
            <a:spLocks noGrp="1"/>
          </p:cNvSpPr>
          <p:nvPr>
            <p:ph type="sldNum" sz="quarter" idx="8"/>
          </p:nvPr>
        </p:nvSpPr>
        <p:spPr/>
        <p:txBody>
          <a:bodyPr/>
          <a:lstStyle>
            <a:lvl1pPr>
              <a:defRPr/>
            </a:lvl1pPr>
          </a:lstStyle>
          <a:p>
            <a:pPr lvl="0"/>
            <a:fld id="{813F3EB4-F71E-41DD-B63A-57453DFEA4F4}" type="slidenum">
              <a:t>‹#›</a:t>
            </a:fld>
            <a:endParaRPr lang="ru-RU"/>
          </a:p>
        </p:txBody>
      </p:sp>
    </p:spTree>
    <p:extLst>
      <p:ext uri="{BB962C8B-B14F-4D97-AF65-F5344CB8AC3E}">
        <p14:creationId xmlns:p14="http://schemas.microsoft.com/office/powerpoint/2010/main" val="196168292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txBox="1">
            <a:spLocks noGrp="1"/>
          </p:cNvSpPr>
          <p:nvPr>
            <p:ph type="title"/>
          </p:nvPr>
        </p:nvSpPr>
        <p:spPr/>
        <p:txBody>
          <a:bodyPr/>
          <a:lstStyle>
            <a:lvl1pPr>
              <a:defRPr lang="ru-RU"/>
            </a:lvl1pPr>
          </a:lstStyle>
          <a:p>
            <a:pPr lvl="0"/>
            <a:r>
              <a:rPr lang="ru-RU"/>
              <a:t>Образец заголовка</a:t>
            </a:r>
          </a:p>
        </p:txBody>
      </p:sp>
      <p:sp>
        <p:nvSpPr>
          <p:cNvPr id="3" name="Объект 2"/>
          <p:cNvSpPr txBox="1">
            <a:spLocks noGrp="1"/>
          </p:cNvSpPr>
          <p:nvPr>
            <p:ph idx="1"/>
          </p:nvPr>
        </p:nvSpPr>
        <p:spPr>
          <a:xfrm>
            <a:off x="609603" y="1604964"/>
            <a:ext cx="5410203" cy="4525959"/>
          </a:xfrm>
        </p:spPr>
        <p:txBody>
          <a:bodyPr/>
          <a:lstStyle>
            <a:lvl1pPr>
              <a:defRPr/>
            </a:lvl1pPr>
            <a:lvl2pPr>
              <a:defRPr/>
            </a:lvl2pPr>
            <a:lvl3pPr>
              <a:defRPr/>
            </a:lvl3pPr>
            <a:lvl4pPr>
              <a:defRPr/>
            </a:lvl4pPr>
            <a:lvl5pPr>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txBox="1">
            <a:spLocks noGrp="1"/>
          </p:cNvSpPr>
          <p:nvPr>
            <p:ph idx="2"/>
          </p:nvPr>
        </p:nvSpPr>
        <p:spPr>
          <a:xfrm>
            <a:off x="6172200" y="1604964"/>
            <a:ext cx="5410203" cy="4525959"/>
          </a:xfrm>
        </p:spPr>
        <p:txBody>
          <a:bodyPr/>
          <a:lstStyle>
            <a:lvl1pPr>
              <a:defRPr/>
            </a:lvl1pPr>
            <a:lvl2pPr>
              <a:defRPr/>
            </a:lvl2pPr>
            <a:lvl3pPr>
              <a:defRPr/>
            </a:lvl3pPr>
            <a:lvl4pPr>
              <a:defRPr/>
            </a:lvl4pPr>
            <a:lvl5pPr>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txBox="1">
            <a:spLocks noGrp="1"/>
          </p:cNvSpPr>
          <p:nvPr>
            <p:ph type="dt" sz="half" idx="7"/>
          </p:nvPr>
        </p:nvSpPr>
        <p:spPr/>
        <p:txBody>
          <a:bodyPr/>
          <a:lstStyle>
            <a:lvl1pPr>
              <a:defRPr/>
            </a:lvl1pPr>
          </a:lstStyle>
          <a:p>
            <a:pPr lvl="0"/>
            <a:fld id="{E8F183E5-D41A-464B-AF91-90B521A3140D}" type="datetime1">
              <a:rPr lang="ru-RU"/>
              <a:pPr lvl="0"/>
              <a:t>17.11.2022</a:t>
            </a:fld>
            <a:endParaRPr lang="ru-RU"/>
          </a:p>
        </p:txBody>
      </p:sp>
      <p:sp>
        <p:nvSpPr>
          <p:cNvPr id="6" name="Нижний колонтитул 5"/>
          <p:cNvSpPr txBox="1">
            <a:spLocks noGrp="1"/>
          </p:cNvSpPr>
          <p:nvPr>
            <p:ph type="ftr" sz="quarter" idx="9"/>
          </p:nvPr>
        </p:nvSpPr>
        <p:spPr/>
        <p:txBody>
          <a:bodyPr/>
          <a:lstStyle>
            <a:lvl1pPr>
              <a:defRPr/>
            </a:lvl1pPr>
          </a:lstStyle>
          <a:p>
            <a:pPr lvl="0"/>
            <a:endParaRPr lang="ru-RU"/>
          </a:p>
        </p:txBody>
      </p:sp>
      <p:sp>
        <p:nvSpPr>
          <p:cNvPr id="7" name="Номер слайда 6"/>
          <p:cNvSpPr txBox="1">
            <a:spLocks noGrp="1"/>
          </p:cNvSpPr>
          <p:nvPr>
            <p:ph type="sldNum" sz="quarter" idx="8"/>
          </p:nvPr>
        </p:nvSpPr>
        <p:spPr/>
        <p:txBody>
          <a:bodyPr/>
          <a:lstStyle>
            <a:lvl1pPr>
              <a:defRPr/>
            </a:lvl1pPr>
          </a:lstStyle>
          <a:p>
            <a:pPr lvl="0"/>
            <a:fld id="{1B202DB8-F285-4D95-A54E-AD4287398DE7}" type="slidenum">
              <a:t>‹#›</a:t>
            </a:fld>
            <a:endParaRPr lang="ru-RU"/>
          </a:p>
        </p:txBody>
      </p:sp>
    </p:spTree>
    <p:extLst>
      <p:ext uri="{BB962C8B-B14F-4D97-AF65-F5344CB8AC3E}">
        <p14:creationId xmlns:p14="http://schemas.microsoft.com/office/powerpoint/2010/main" val="88640506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txBox="1">
            <a:spLocks noGrp="1"/>
          </p:cNvSpPr>
          <p:nvPr>
            <p:ph type="title"/>
          </p:nvPr>
        </p:nvSpPr>
        <p:spPr>
          <a:xfrm>
            <a:off x="839784" y="365129"/>
            <a:ext cx="10515600" cy="1325559"/>
          </a:xfrm>
        </p:spPr>
        <p:txBody>
          <a:bodyPr/>
          <a:lstStyle>
            <a:lvl1pPr>
              <a:defRPr lang="ru-RU"/>
            </a:lvl1pPr>
          </a:lstStyle>
          <a:p>
            <a:pPr lvl="0"/>
            <a:r>
              <a:rPr lang="ru-RU"/>
              <a:t>Образец заголовка</a:t>
            </a:r>
          </a:p>
        </p:txBody>
      </p:sp>
      <p:sp>
        <p:nvSpPr>
          <p:cNvPr id="3" name="Текст 2"/>
          <p:cNvSpPr txBox="1">
            <a:spLocks noGrp="1"/>
          </p:cNvSpPr>
          <p:nvPr>
            <p:ph type="body" idx="1"/>
          </p:nvPr>
        </p:nvSpPr>
        <p:spPr>
          <a:xfrm>
            <a:off x="839784" y="1681160"/>
            <a:ext cx="5157782" cy="823910"/>
          </a:xfrm>
        </p:spPr>
        <p:txBody>
          <a:bodyPr anchor="b"/>
          <a:lstStyle>
            <a:lvl1pPr>
              <a:defRPr sz="2400" b="1"/>
            </a:lvl1pPr>
          </a:lstStyle>
          <a:p>
            <a:pPr lvl="0"/>
            <a:r>
              <a:rPr lang="ru-RU"/>
              <a:t>Образец текста</a:t>
            </a:r>
          </a:p>
        </p:txBody>
      </p:sp>
      <p:sp>
        <p:nvSpPr>
          <p:cNvPr id="4" name="Объект 3"/>
          <p:cNvSpPr txBox="1">
            <a:spLocks noGrp="1"/>
          </p:cNvSpPr>
          <p:nvPr>
            <p:ph idx="2"/>
          </p:nvPr>
        </p:nvSpPr>
        <p:spPr>
          <a:xfrm>
            <a:off x="839784" y="2505071"/>
            <a:ext cx="5157782" cy="3684583"/>
          </a:xfrm>
        </p:spPr>
        <p:txBody>
          <a:bodyPr/>
          <a:lstStyle>
            <a:lvl1pPr>
              <a:defRPr/>
            </a:lvl1pPr>
            <a:lvl2pPr>
              <a:defRPr/>
            </a:lvl2pPr>
            <a:lvl3pPr>
              <a:defRPr/>
            </a:lvl3pPr>
            <a:lvl4pPr>
              <a:defRPr/>
            </a:lvl4pPr>
            <a:lvl5pPr>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txBox="1">
            <a:spLocks noGrp="1"/>
          </p:cNvSpPr>
          <p:nvPr>
            <p:ph type="body" idx="3"/>
          </p:nvPr>
        </p:nvSpPr>
        <p:spPr>
          <a:xfrm>
            <a:off x="6172200" y="1681160"/>
            <a:ext cx="5183184" cy="823910"/>
          </a:xfrm>
        </p:spPr>
        <p:txBody>
          <a:bodyPr anchor="b"/>
          <a:lstStyle>
            <a:lvl1pPr>
              <a:defRPr sz="2400" b="1"/>
            </a:lvl1pPr>
          </a:lstStyle>
          <a:p>
            <a:pPr lvl="0"/>
            <a:r>
              <a:rPr lang="ru-RU"/>
              <a:t>Образец текста</a:t>
            </a:r>
          </a:p>
        </p:txBody>
      </p:sp>
      <p:sp>
        <p:nvSpPr>
          <p:cNvPr id="6" name="Объект 5"/>
          <p:cNvSpPr txBox="1">
            <a:spLocks noGrp="1"/>
          </p:cNvSpPr>
          <p:nvPr>
            <p:ph idx="4"/>
          </p:nvPr>
        </p:nvSpPr>
        <p:spPr>
          <a:xfrm>
            <a:off x="6172200" y="2505071"/>
            <a:ext cx="5183184" cy="3684583"/>
          </a:xfrm>
        </p:spPr>
        <p:txBody>
          <a:bodyPr/>
          <a:lstStyle>
            <a:lvl1pPr>
              <a:defRPr/>
            </a:lvl1pPr>
            <a:lvl2pPr>
              <a:defRPr/>
            </a:lvl2pPr>
            <a:lvl3pPr>
              <a:defRPr/>
            </a:lvl3pPr>
            <a:lvl4pPr>
              <a:defRPr/>
            </a:lvl4pPr>
            <a:lvl5pPr>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txBox="1">
            <a:spLocks noGrp="1"/>
          </p:cNvSpPr>
          <p:nvPr>
            <p:ph type="dt" sz="half" idx="7"/>
          </p:nvPr>
        </p:nvSpPr>
        <p:spPr/>
        <p:txBody>
          <a:bodyPr/>
          <a:lstStyle>
            <a:lvl1pPr>
              <a:defRPr/>
            </a:lvl1pPr>
          </a:lstStyle>
          <a:p>
            <a:pPr lvl="0"/>
            <a:fld id="{F9AEE5D3-504B-44FD-8BEE-2ECC8AA2D2C2}" type="datetime1">
              <a:rPr lang="ru-RU"/>
              <a:pPr lvl="0"/>
              <a:t>17.11.2022</a:t>
            </a:fld>
            <a:endParaRPr lang="ru-RU"/>
          </a:p>
        </p:txBody>
      </p:sp>
      <p:sp>
        <p:nvSpPr>
          <p:cNvPr id="8" name="Нижний колонтитул 7"/>
          <p:cNvSpPr txBox="1">
            <a:spLocks noGrp="1"/>
          </p:cNvSpPr>
          <p:nvPr>
            <p:ph type="ftr" sz="quarter" idx="9"/>
          </p:nvPr>
        </p:nvSpPr>
        <p:spPr/>
        <p:txBody>
          <a:bodyPr/>
          <a:lstStyle>
            <a:lvl1pPr>
              <a:defRPr/>
            </a:lvl1pPr>
          </a:lstStyle>
          <a:p>
            <a:pPr lvl="0"/>
            <a:endParaRPr lang="ru-RU"/>
          </a:p>
        </p:txBody>
      </p:sp>
      <p:sp>
        <p:nvSpPr>
          <p:cNvPr id="9" name="Номер слайда 8"/>
          <p:cNvSpPr txBox="1">
            <a:spLocks noGrp="1"/>
          </p:cNvSpPr>
          <p:nvPr>
            <p:ph type="sldNum" sz="quarter" idx="8"/>
          </p:nvPr>
        </p:nvSpPr>
        <p:spPr/>
        <p:txBody>
          <a:bodyPr/>
          <a:lstStyle>
            <a:lvl1pPr>
              <a:defRPr/>
            </a:lvl1pPr>
          </a:lstStyle>
          <a:p>
            <a:pPr lvl="0"/>
            <a:fld id="{3413B78C-0DF6-4FB1-9E78-8D69712522A6}" type="slidenum">
              <a:t>‹#›</a:t>
            </a:fld>
            <a:endParaRPr lang="ru-RU"/>
          </a:p>
        </p:txBody>
      </p:sp>
    </p:spTree>
    <p:extLst>
      <p:ext uri="{BB962C8B-B14F-4D97-AF65-F5344CB8AC3E}">
        <p14:creationId xmlns:p14="http://schemas.microsoft.com/office/powerpoint/2010/main" val="420003194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txBox="1">
            <a:spLocks noGrp="1"/>
          </p:cNvSpPr>
          <p:nvPr>
            <p:ph type="title"/>
          </p:nvPr>
        </p:nvSpPr>
        <p:spPr/>
        <p:txBody>
          <a:bodyPr/>
          <a:lstStyle>
            <a:lvl1pPr>
              <a:defRPr lang="ru-RU"/>
            </a:lvl1pPr>
          </a:lstStyle>
          <a:p>
            <a:pPr lvl="0"/>
            <a:r>
              <a:rPr lang="ru-RU"/>
              <a:t>Образец заголовка</a:t>
            </a:r>
          </a:p>
        </p:txBody>
      </p:sp>
      <p:sp>
        <p:nvSpPr>
          <p:cNvPr id="3" name="Дата 2"/>
          <p:cNvSpPr txBox="1">
            <a:spLocks noGrp="1"/>
          </p:cNvSpPr>
          <p:nvPr>
            <p:ph type="dt" sz="half" idx="7"/>
          </p:nvPr>
        </p:nvSpPr>
        <p:spPr/>
        <p:txBody>
          <a:bodyPr/>
          <a:lstStyle>
            <a:lvl1pPr>
              <a:defRPr/>
            </a:lvl1pPr>
          </a:lstStyle>
          <a:p>
            <a:pPr lvl="0"/>
            <a:fld id="{7997C6D7-235D-4456-9DD2-A963D7939634}" type="datetime1">
              <a:rPr lang="ru-RU"/>
              <a:pPr lvl="0"/>
              <a:t>17.11.2022</a:t>
            </a:fld>
            <a:endParaRPr lang="ru-RU"/>
          </a:p>
        </p:txBody>
      </p:sp>
      <p:sp>
        <p:nvSpPr>
          <p:cNvPr id="4" name="Нижний колонтитул 3"/>
          <p:cNvSpPr txBox="1">
            <a:spLocks noGrp="1"/>
          </p:cNvSpPr>
          <p:nvPr>
            <p:ph type="ftr" sz="quarter" idx="9"/>
          </p:nvPr>
        </p:nvSpPr>
        <p:spPr/>
        <p:txBody>
          <a:bodyPr/>
          <a:lstStyle>
            <a:lvl1pPr>
              <a:defRPr/>
            </a:lvl1pPr>
          </a:lstStyle>
          <a:p>
            <a:pPr lvl="0"/>
            <a:endParaRPr lang="ru-RU"/>
          </a:p>
        </p:txBody>
      </p:sp>
      <p:sp>
        <p:nvSpPr>
          <p:cNvPr id="5" name="Номер слайда 4"/>
          <p:cNvSpPr txBox="1">
            <a:spLocks noGrp="1"/>
          </p:cNvSpPr>
          <p:nvPr>
            <p:ph type="sldNum" sz="quarter" idx="8"/>
          </p:nvPr>
        </p:nvSpPr>
        <p:spPr/>
        <p:txBody>
          <a:bodyPr/>
          <a:lstStyle>
            <a:lvl1pPr>
              <a:defRPr/>
            </a:lvl1pPr>
          </a:lstStyle>
          <a:p>
            <a:pPr lvl="0"/>
            <a:fld id="{00D7D66F-4946-4C2E-B2E2-C75CA7F249FB}" type="slidenum">
              <a:t>‹#›</a:t>
            </a:fld>
            <a:endParaRPr lang="ru-RU"/>
          </a:p>
        </p:txBody>
      </p:sp>
    </p:spTree>
    <p:extLst>
      <p:ext uri="{BB962C8B-B14F-4D97-AF65-F5344CB8AC3E}">
        <p14:creationId xmlns:p14="http://schemas.microsoft.com/office/powerpoint/2010/main" val="103323025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txBox="1">
            <a:spLocks noGrp="1"/>
          </p:cNvSpPr>
          <p:nvPr>
            <p:ph type="dt" sz="half" idx="7"/>
          </p:nvPr>
        </p:nvSpPr>
        <p:spPr/>
        <p:txBody>
          <a:bodyPr/>
          <a:lstStyle>
            <a:lvl1pPr>
              <a:defRPr/>
            </a:lvl1pPr>
          </a:lstStyle>
          <a:p>
            <a:pPr lvl="0"/>
            <a:fld id="{1F80ABE8-AB3C-494A-8011-BD28A874F662}" type="datetime1">
              <a:rPr lang="ru-RU"/>
              <a:pPr lvl="0"/>
              <a:t>17.11.2022</a:t>
            </a:fld>
            <a:endParaRPr lang="ru-RU"/>
          </a:p>
        </p:txBody>
      </p:sp>
      <p:sp>
        <p:nvSpPr>
          <p:cNvPr id="3" name="Нижний колонтитул 2"/>
          <p:cNvSpPr txBox="1">
            <a:spLocks noGrp="1"/>
          </p:cNvSpPr>
          <p:nvPr>
            <p:ph type="ftr" sz="quarter" idx="9"/>
          </p:nvPr>
        </p:nvSpPr>
        <p:spPr/>
        <p:txBody>
          <a:bodyPr/>
          <a:lstStyle>
            <a:lvl1pPr>
              <a:defRPr/>
            </a:lvl1pPr>
          </a:lstStyle>
          <a:p>
            <a:pPr lvl="0"/>
            <a:endParaRPr lang="ru-RU"/>
          </a:p>
        </p:txBody>
      </p:sp>
      <p:sp>
        <p:nvSpPr>
          <p:cNvPr id="4" name="Номер слайда 3"/>
          <p:cNvSpPr txBox="1">
            <a:spLocks noGrp="1"/>
          </p:cNvSpPr>
          <p:nvPr>
            <p:ph type="sldNum" sz="quarter" idx="8"/>
          </p:nvPr>
        </p:nvSpPr>
        <p:spPr/>
        <p:txBody>
          <a:bodyPr/>
          <a:lstStyle>
            <a:lvl1pPr>
              <a:defRPr/>
            </a:lvl1pPr>
          </a:lstStyle>
          <a:p>
            <a:pPr lvl="0"/>
            <a:fld id="{BEAAE01D-C7A5-416A-9640-D953400D3A8C}" type="slidenum">
              <a:t>‹#›</a:t>
            </a:fld>
            <a:endParaRPr lang="ru-RU"/>
          </a:p>
        </p:txBody>
      </p:sp>
    </p:spTree>
    <p:extLst>
      <p:ext uri="{BB962C8B-B14F-4D97-AF65-F5344CB8AC3E}">
        <p14:creationId xmlns:p14="http://schemas.microsoft.com/office/powerpoint/2010/main" val="404374018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txBox="1">
            <a:spLocks noGrp="1"/>
          </p:cNvSpPr>
          <p:nvPr>
            <p:ph type="title"/>
          </p:nvPr>
        </p:nvSpPr>
        <p:spPr>
          <a:xfrm>
            <a:off x="839784" y="457200"/>
            <a:ext cx="3932240" cy="1600200"/>
          </a:xfrm>
        </p:spPr>
        <p:txBody>
          <a:bodyPr/>
          <a:lstStyle>
            <a:lvl1pPr>
              <a:defRPr lang="ru-RU" sz="3200"/>
            </a:lvl1pPr>
          </a:lstStyle>
          <a:p>
            <a:pPr lvl="0"/>
            <a:r>
              <a:rPr lang="ru-RU"/>
              <a:t>Образец заголовка</a:t>
            </a:r>
          </a:p>
        </p:txBody>
      </p:sp>
      <p:sp>
        <p:nvSpPr>
          <p:cNvPr id="3" name="Объект 2"/>
          <p:cNvSpPr txBox="1">
            <a:spLocks noGrp="1"/>
          </p:cNvSpPr>
          <p:nvPr>
            <p:ph idx="1"/>
          </p:nvPr>
        </p:nvSpPr>
        <p:spPr>
          <a:xfrm>
            <a:off x="5183184" y="987423"/>
            <a:ext cx="6172200" cy="4873623"/>
          </a:xfrm>
        </p:spPr>
        <p:txBody>
          <a:bodyPr/>
          <a:lstStyle>
            <a:lvl1pPr>
              <a:defRPr sz="3200"/>
            </a:lvl1pPr>
            <a:lvl2pPr>
              <a:defRPr sz="2800"/>
            </a:lvl2pPr>
            <a:lvl3pPr>
              <a:defRPr sz="2400"/>
            </a:lvl3pPr>
            <a:lvl4pPr>
              <a:defRPr sz="2000"/>
            </a:lvl4pPr>
            <a:lvl5pPr>
              <a:defRPr sz="2000"/>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txBox="1">
            <a:spLocks noGrp="1"/>
          </p:cNvSpPr>
          <p:nvPr>
            <p:ph type="body" idx="2"/>
          </p:nvPr>
        </p:nvSpPr>
        <p:spPr>
          <a:xfrm>
            <a:off x="839784" y="2057400"/>
            <a:ext cx="3932240" cy="3811584"/>
          </a:xfrm>
        </p:spPr>
        <p:txBody>
          <a:bodyPr/>
          <a:lstStyle>
            <a:lvl1pPr>
              <a:defRPr sz="1600"/>
            </a:lvl1pPr>
          </a:lstStyle>
          <a:p>
            <a:pPr lvl="0"/>
            <a:r>
              <a:rPr lang="ru-RU"/>
              <a:t>Образец текста</a:t>
            </a:r>
          </a:p>
        </p:txBody>
      </p:sp>
      <p:sp>
        <p:nvSpPr>
          <p:cNvPr id="5" name="Дата 4"/>
          <p:cNvSpPr txBox="1">
            <a:spLocks noGrp="1"/>
          </p:cNvSpPr>
          <p:nvPr>
            <p:ph type="dt" sz="half" idx="7"/>
          </p:nvPr>
        </p:nvSpPr>
        <p:spPr/>
        <p:txBody>
          <a:bodyPr/>
          <a:lstStyle>
            <a:lvl1pPr>
              <a:defRPr/>
            </a:lvl1pPr>
          </a:lstStyle>
          <a:p>
            <a:pPr lvl="0"/>
            <a:fld id="{6C390B61-90BF-4CF8-937C-DDD05855D560}" type="datetime1">
              <a:rPr lang="ru-RU"/>
              <a:pPr lvl="0"/>
              <a:t>17.11.2022</a:t>
            </a:fld>
            <a:endParaRPr lang="ru-RU"/>
          </a:p>
        </p:txBody>
      </p:sp>
      <p:sp>
        <p:nvSpPr>
          <p:cNvPr id="6" name="Нижний колонтитул 5"/>
          <p:cNvSpPr txBox="1">
            <a:spLocks noGrp="1"/>
          </p:cNvSpPr>
          <p:nvPr>
            <p:ph type="ftr" sz="quarter" idx="9"/>
          </p:nvPr>
        </p:nvSpPr>
        <p:spPr/>
        <p:txBody>
          <a:bodyPr/>
          <a:lstStyle>
            <a:lvl1pPr>
              <a:defRPr/>
            </a:lvl1pPr>
          </a:lstStyle>
          <a:p>
            <a:pPr lvl="0"/>
            <a:endParaRPr lang="ru-RU"/>
          </a:p>
        </p:txBody>
      </p:sp>
      <p:sp>
        <p:nvSpPr>
          <p:cNvPr id="7" name="Номер слайда 6"/>
          <p:cNvSpPr txBox="1">
            <a:spLocks noGrp="1"/>
          </p:cNvSpPr>
          <p:nvPr>
            <p:ph type="sldNum" sz="quarter" idx="8"/>
          </p:nvPr>
        </p:nvSpPr>
        <p:spPr/>
        <p:txBody>
          <a:bodyPr/>
          <a:lstStyle>
            <a:lvl1pPr>
              <a:defRPr/>
            </a:lvl1pPr>
          </a:lstStyle>
          <a:p>
            <a:pPr lvl="0"/>
            <a:fld id="{EBA4BF50-FC52-4A72-BC58-17FE6707B336}" type="slidenum">
              <a:t>‹#›</a:t>
            </a:fld>
            <a:endParaRPr lang="ru-RU"/>
          </a:p>
        </p:txBody>
      </p:sp>
    </p:spTree>
    <p:extLst>
      <p:ext uri="{BB962C8B-B14F-4D97-AF65-F5344CB8AC3E}">
        <p14:creationId xmlns:p14="http://schemas.microsoft.com/office/powerpoint/2010/main" val="197923913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txBox="1">
            <a:spLocks noGrp="1"/>
          </p:cNvSpPr>
          <p:nvPr>
            <p:ph type="title"/>
          </p:nvPr>
        </p:nvSpPr>
        <p:spPr>
          <a:xfrm>
            <a:off x="839784" y="457200"/>
            <a:ext cx="3932240" cy="1600200"/>
          </a:xfrm>
        </p:spPr>
        <p:txBody>
          <a:bodyPr/>
          <a:lstStyle>
            <a:lvl1pPr>
              <a:defRPr lang="ru-RU" sz="3200"/>
            </a:lvl1pPr>
          </a:lstStyle>
          <a:p>
            <a:pPr lvl="0"/>
            <a:r>
              <a:rPr lang="ru-RU"/>
              <a:t>Образец заголовка</a:t>
            </a:r>
          </a:p>
        </p:txBody>
      </p:sp>
      <p:sp>
        <p:nvSpPr>
          <p:cNvPr id="3" name="Рисунок 2"/>
          <p:cNvSpPr txBox="1">
            <a:spLocks noGrp="1"/>
          </p:cNvSpPr>
          <p:nvPr>
            <p:ph type="pic" idx="1"/>
          </p:nvPr>
        </p:nvSpPr>
        <p:spPr>
          <a:xfrm>
            <a:off x="5183184" y="987423"/>
            <a:ext cx="6172200" cy="4873623"/>
          </a:xfrm>
        </p:spPr>
        <p:txBody>
          <a:bodyPr/>
          <a:lstStyle>
            <a:lvl1pPr>
              <a:defRPr sz="3200"/>
            </a:lvl1pPr>
          </a:lstStyle>
          <a:p>
            <a:pPr lvl="0"/>
            <a:endParaRPr lang="ru-RU"/>
          </a:p>
        </p:txBody>
      </p:sp>
      <p:sp>
        <p:nvSpPr>
          <p:cNvPr id="4" name="Текст 3"/>
          <p:cNvSpPr txBox="1">
            <a:spLocks noGrp="1"/>
          </p:cNvSpPr>
          <p:nvPr>
            <p:ph type="body" idx="2"/>
          </p:nvPr>
        </p:nvSpPr>
        <p:spPr>
          <a:xfrm>
            <a:off x="839784" y="2057400"/>
            <a:ext cx="3932240" cy="3811584"/>
          </a:xfrm>
        </p:spPr>
        <p:txBody>
          <a:bodyPr/>
          <a:lstStyle>
            <a:lvl1pPr>
              <a:defRPr sz="1600"/>
            </a:lvl1pPr>
          </a:lstStyle>
          <a:p>
            <a:pPr lvl="0"/>
            <a:r>
              <a:rPr lang="ru-RU"/>
              <a:t>Образец текста</a:t>
            </a:r>
          </a:p>
        </p:txBody>
      </p:sp>
      <p:sp>
        <p:nvSpPr>
          <p:cNvPr id="5" name="Дата 4"/>
          <p:cNvSpPr txBox="1">
            <a:spLocks noGrp="1"/>
          </p:cNvSpPr>
          <p:nvPr>
            <p:ph type="dt" sz="half" idx="7"/>
          </p:nvPr>
        </p:nvSpPr>
        <p:spPr/>
        <p:txBody>
          <a:bodyPr/>
          <a:lstStyle>
            <a:lvl1pPr>
              <a:defRPr/>
            </a:lvl1pPr>
          </a:lstStyle>
          <a:p>
            <a:pPr lvl="0"/>
            <a:fld id="{1157F889-BC87-45E4-8D1D-4AD14D0CE5C9}" type="datetime1">
              <a:rPr lang="ru-RU"/>
              <a:pPr lvl="0"/>
              <a:t>17.11.2022</a:t>
            </a:fld>
            <a:endParaRPr lang="ru-RU"/>
          </a:p>
        </p:txBody>
      </p:sp>
      <p:sp>
        <p:nvSpPr>
          <p:cNvPr id="6" name="Нижний колонтитул 5"/>
          <p:cNvSpPr txBox="1">
            <a:spLocks noGrp="1"/>
          </p:cNvSpPr>
          <p:nvPr>
            <p:ph type="ftr" sz="quarter" idx="9"/>
          </p:nvPr>
        </p:nvSpPr>
        <p:spPr/>
        <p:txBody>
          <a:bodyPr/>
          <a:lstStyle>
            <a:lvl1pPr>
              <a:defRPr/>
            </a:lvl1pPr>
          </a:lstStyle>
          <a:p>
            <a:pPr lvl="0"/>
            <a:endParaRPr lang="ru-RU"/>
          </a:p>
        </p:txBody>
      </p:sp>
      <p:sp>
        <p:nvSpPr>
          <p:cNvPr id="7" name="Номер слайда 6"/>
          <p:cNvSpPr txBox="1">
            <a:spLocks noGrp="1"/>
          </p:cNvSpPr>
          <p:nvPr>
            <p:ph type="sldNum" sz="quarter" idx="8"/>
          </p:nvPr>
        </p:nvSpPr>
        <p:spPr/>
        <p:txBody>
          <a:bodyPr/>
          <a:lstStyle>
            <a:lvl1pPr>
              <a:defRPr/>
            </a:lvl1pPr>
          </a:lstStyle>
          <a:p>
            <a:pPr lvl="0"/>
            <a:fld id="{5BD6A309-B168-4CB2-BADF-07E052FF91CE}" type="slidenum">
              <a:t>‹#›</a:t>
            </a:fld>
            <a:endParaRPr lang="ru-RU"/>
          </a:p>
        </p:txBody>
      </p:sp>
    </p:spTree>
    <p:extLst>
      <p:ext uri="{BB962C8B-B14F-4D97-AF65-F5344CB8AC3E}">
        <p14:creationId xmlns:p14="http://schemas.microsoft.com/office/powerpoint/2010/main" val="302717289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2" name="Picture 6"/>
          <p:cNvPicPr>
            <a:picLocks noChangeAspect="1"/>
          </p:cNvPicPr>
          <p:nvPr/>
        </p:nvPicPr>
        <p:blipFill>
          <a:blip r:embed="rId13">
            <a:lum bright="-50000"/>
            <a:alphaModFix/>
          </a:blip>
          <a:srcRect/>
          <a:stretch>
            <a:fillRect/>
          </a:stretch>
        </p:blipFill>
        <p:spPr>
          <a:xfrm>
            <a:off x="0" y="0"/>
            <a:ext cx="12191759" cy="6857643"/>
          </a:xfrm>
          <a:prstGeom prst="rect">
            <a:avLst/>
          </a:prstGeom>
          <a:noFill/>
          <a:ln cap="flat">
            <a:noFill/>
          </a:ln>
        </p:spPr>
      </p:pic>
      <p:sp>
        <p:nvSpPr>
          <p:cNvPr id="3" name="Title 1"/>
          <p:cNvSpPr txBox="1">
            <a:spLocks noGrp="1"/>
          </p:cNvSpPr>
          <p:nvPr>
            <p:ph type="title"/>
          </p:nvPr>
        </p:nvSpPr>
        <p:spPr>
          <a:xfrm>
            <a:off x="1523884" y="1122480"/>
            <a:ext cx="9143643" cy="2387160"/>
          </a:xfrm>
          <a:prstGeom prst="rect">
            <a:avLst/>
          </a:prstGeom>
          <a:noFill/>
          <a:ln>
            <a:noFill/>
          </a:ln>
        </p:spPr>
        <p:txBody>
          <a:bodyPr vert="horz" wrap="square" lIns="90004" tIns="44997" rIns="90004" bIns="44997" anchor="b" anchorCtr="0" compatLnSpc="1">
            <a:noAutofit/>
          </a:bodyPr>
          <a:lstStyle/>
          <a:p>
            <a:pPr lvl="0"/>
            <a:r>
              <a:rPr lang="en-US"/>
              <a:t>Для правки текста заголовка щелкните мышьюClick to edit Master title style</a:t>
            </a:r>
          </a:p>
        </p:txBody>
      </p:sp>
      <p:sp>
        <p:nvSpPr>
          <p:cNvPr id="4" name="Date Placeholder 3"/>
          <p:cNvSpPr txBox="1">
            <a:spLocks noGrp="1"/>
          </p:cNvSpPr>
          <p:nvPr>
            <p:ph type="dt" sz="half" idx="2"/>
          </p:nvPr>
        </p:nvSpPr>
        <p:spPr>
          <a:xfrm>
            <a:off x="838084" y="6356515"/>
            <a:ext cx="2742843" cy="364681"/>
          </a:xfrm>
          <a:prstGeom prst="rect">
            <a:avLst/>
          </a:prstGeom>
          <a:noFill/>
          <a:ln>
            <a:noFill/>
          </a:ln>
        </p:spPr>
        <p:txBody>
          <a:bodyPr vert="horz" wrap="square" lIns="90004" tIns="44997" rIns="90004" bIns="44997" anchor="t" anchorCtr="0" compatLnSpc="1">
            <a:noAutofit/>
          </a:bodyPr>
          <a:lstStyle>
            <a:lvl1pPr marL="0" marR="0" lvl="0" indent="0" algn="l" defTabSz="914400" rtl="0" fontAlgn="auto" hangingPunct="1">
              <a:lnSpc>
                <a:spcPct val="100000"/>
              </a:lnSpc>
              <a:spcBef>
                <a:spcPts val="0"/>
              </a:spcBef>
              <a:spcAft>
                <a:spcPts val="0"/>
              </a:spcAft>
              <a:buNone/>
              <a:tabLst/>
              <a:defRPr lang="ru-RU" sz="1800" b="0" i="0" u="none" strike="noStrike" kern="1200" cap="none" spc="0" baseline="0">
                <a:solidFill>
                  <a:srgbClr val="000000"/>
                </a:solidFill>
                <a:uFillTx/>
                <a:latin typeface="Calibri" pitchFamily="18"/>
                <a:ea typeface="Lucida Sans Unicode" pitchFamily="2"/>
                <a:cs typeface="Tahoma" pitchFamily="2"/>
              </a:defRPr>
            </a:lvl1pPr>
          </a:lstStyle>
          <a:p>
            <a:pPr lvl="0"/>
            <a:fld id="{5F47585B-A456-4F64-BB7E-59C9D5CC1CDF}" type="datetime1">
              <a:rPr lang="ru-RU"/>
              <a:pPr lvl="0"/>
              <a:t>17.11.2022</a:t>
            </a:fld>
            <a:endParaRPr lang="ru-RU"/>
          </a:p>
        </p:txBody>
      </p:sp>
      <p:sp>
        <p:nvSpPr>
          <p:cNvPr id="5" name="Footer Placeholder 4"/>
          <p:cNvSpPr txBox="1">
            <a:spLocks noGrp="1"/>
          </p:cNvSpPr>
          <p:nvPr>
            <p:ph type="ftr" sz="quarter" idx="3"/>
          </p:nvPr>
        </p:nvSpPr>
        <p:spPr>
          <a:xfrm>
            <a:off x="4038475" y="6356515"/>
            <a:ext cx="4114443" cy="364681"/>
          </a:xfrm>
          <a:prstGeom prst="rect">
            <a:avLst/>
          </a:prstGeom>
          <a:noFill/>
          <a:ln>
            <a:noFill/>
          </a:ln>
        </p:spPr>
        <p:txBody>
          <a:bodyPr vert="horz" wrap="square" lIns="90004" tIns="44997" rIns="90004" bIns="44997" anchor="t" anchorCtr="0" compatLnSpc="1">
            <a:noAutofit/>
          </a:bodyPr>
          <a:lstStyle>
            <a:lvl1pPr marL="0" marR="0" lvl="0" indent="0" algn="l" defTabSz="914400" rtl="0" fontAlgn="auto" hangingPunct="0">
              <a:lnSpc>
                <a:spcPct val="100000"/>
              </a:lnSpc>
              <a:spcBef>
                <a:spcPts val="0"/>
              </a:spcBef>
              <a:spcAft>
                <a:spcPts val="0"/>
              </a:spcAft>
              <a:buNone/>
              <a:tabLst/>
              <a:defRPr lang="ru-RU" sz="2400" b="0" i="0" u="none" strike="noStrike" kern="1200" cap="none" spc="0" baseline="0">
                <a:solidFill>
                  <a:srgbClr val="000000"/>
                </a:solidFill>
                <a:uFillTx/>
                <a:latin typeface="Times New Roman" pitchFamily="18"/>
                <a:ea typeface="Lucida Sans Unicode" pitchFamily="2"/>
                <a:cs typeface="Tahoma" pitchFamily="2"/>
              </a:defRPr>
            </a:lvl1pPr>
          </a:lstStyle>
          <a:p>
            <a:pPr lvl="0"/>
            <a:endParaRPr lang="ru-RU"/>
          </a:p>
        </p:txBody>
      </p:sp>
      <p:sp>
        <p:nvSpPr>
          <p:cNvPr id="6" name="Slide Number Placeholder 5"/>
          <p:cNvSpPr txBox="1">
            <a:spLocks noGrp="1"/>
          </p:cNvSpPr>
          <p:nvPr>
            <p:ph type="sldNum" sz="quarter" idx="4"/>
          </p:nvPr>
        </p:nvSpPr>
        <p:spPr>
          <a:xfrm>
            <a:off x="8610484" y="6356515"/>
            <a:ext cx="2742843" cy="364681"/>
          </a:xfrm>
          <a:prstGeom prst="rect">
            <a:avLst/>
          </a:prstGeom>
          <a:noFill/>
          <a:ln>
            <a:noFill/>
          </a:ln>
        </p:spPr>
        <p:txBody>
          <a:bodyPr vert="horz" wrap="square" lIns="90004" tIns="44997" rIns="90004" bIns="44997" anchor="t" anchorCtr="0" compatLnSpc="1">
            <a:noAutofit/>
          </a:bodyPr>
          <a:lstStyle>
            <a:lvl1pPr marL="0" marR="0" lvl="0" indent="0" algn="l" defTabSz="914400" rtl="0" fontAlgn="auto" hangingPunct="1">
              <a:lnSpc>
                <a:spcPct val="100000"/>
              </a:lnSpc>
              <a:spcBef>
                <a:spcPts val="0"/>
              </a:spcBef>
              <a:spcAft>
                <a:spcPts val="0"/>
              </a:spcAft>
              <a:buNone/>
              <a:tabLst/>
              <a:defRPr lang="ru-RU" sz="1800" b="0" i="0" u="none" strike="noStrike" kern="1200" cap="none" spc="0" baseline="0">
                <a:solidFill>
                  <a:srgbClr val="000000"/>
                </a:solidFill>
                <a:uFillTx/>
                <a:latin typeface="Calibri" pitchFamily="18"/>
                <a:ea typeface="Lucida Sans Unicode" pitchFamily="2"/>
                <a:cs typeface="Tahoma" pitchFamily="2"/>
              </a:defRPr>
            </a:lvl1pPr>
          </a:lstStyle>
          <a:p>
            <a:pPr lvl="0"/>
            <a:fld id="{1012CA03-B9B0-4298-AC61-D45F70030253}" type="slidenum">
              <a:t>‹#›</a:t>
            </a:fld>
            <a:endParaRPr lang="ru-RU"/>
          </a:p>
        </p:txBody>
      </p:sp>
      <p:pic>
        <p:nvPicPr>
          <p:cNvPr id="7" name="Picture 6"/>
          <p:cNvPicPr>
            <a:picLocks noChangeAspect="1"/>
          </p:cNvPicPr>
          <p:nvPr/>
        </p:nvPicPr>
        <p:blipFill>
          <a:blip r:embed="rId14">
            <a:lum bright="-50000"/>
            <a:alphaModFix/>
          </a:blip>
          <a:srcRect/>
          <a:stretch>
            <a:fillRect/>
          </a:stretch>
        </p:blipFill>
        <p:spPr>
          <a:xfrm>
            <a:off x="0" y="0"/>
            <a:ext cx="12191759" cy="6857643"/>
          </a:xfrm>
          <a:prstGeom prst="rect">
            <a:avLst/>
          </a:prstGeom>
          <a:noFill/>
          <a:ln cap="flat">
            <a:noFill/>
          </a:ln>
        </p:spPr>
      </p:pic>
      <p:sp>
        <p:nvSpPr>
          <p:cNvPr id="8" name="Текст 7"/>
          <p:cNvSpPr txBox="1">
            <a:spLocks noGrp="1"/>
          </p:cNvSpPr>
          <p:nvPr>
            <p:ph type="body" idx="1"/>
          </p:nvPr>
        </p:nvSpPr>
        <p:spPr>
          <a:xfrm>
            <a:off x="609484" y="1604515"/>
            <a:ext cx="10972443" cy="4525923"/>
          </a:xfrm>
          <a:prstGeom prst="rect">
            <a:avLst/>
          </a:prstGeom>
          <a:noFill/>
          <a:ln>
            <a:noFill/>
          </a:ln>
        </p:spPr>
        <p:txBody>
          <a:bodyPr vert="horz" wrap="square" lIns="0" tIns="0" rIns="0" bIns="0" anchor="t" anchorCtr="0" compatLnSpc="1">
            <a:no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2000"/>
    </mc:Choice>
    <mc:Fallback>
      <p:transition spd="slow"/>
    </mc:Fallback>
  </mc:AlternateContent>
  <p:txStyles>
    <p:titleStyle>
      <a:lvl1pPr marL="0" marR="0" lvl="0" indent="0" algn="l" defTabSz="914400" rtl="0" fontAlgn="auto" hangingPunct="1">
        <a:lnSpc>
          <a:spcPct val="90000"/>
        </a:lnSpc>
        <a:spcBef>
          <a:spcPts val="0"/>
        </a:spcBef>
        <a:spcAft>
          <a:spcPts val="0"/>
        </a:spcAft>
        <a:buNone/>
        <a:tabLst/>
        <a:defRPr lang="en-US" sz="6000" b="0" i="0" u="none" strike="noStrike" kern="1200" cap="none" spc="0" baseline="0">
          <a:solidFill>
            <a:srgbClr val="000000"/>
          </a:solidFill>
          <a:uFillTx/>
          <a:latin typeface="Calibri Light" pitchFamily="18"/>
          <a:ea typeface="Microsoft YaHei" pitchFamily="2"/>
          <a:cs typeface="Mangal" pitchFamily="2"/>
        </a:defRPr>
      </a:lvl1pPr>
    </p:titleStyle>
    <p:bodyStyle>
      <a:lvl1pPr marL="0" marR="0" lvl="0" indent="0" algn="l" defTabSz="914400" rtl="0" fontAlgn="auto" hangingPunct="1">
        <a:lnSpc>
          <a:spcPct val="90000"/>
        </a:lnSpc>
        <a:spcBef>
          <a:spcPts val="0"/>
        </a:spcBef>
        <a:spcAft>
          <a:spcPts val="1415"/>
        </a:spcAft>
        <a:buNone/>
        <a:tabLst/>
        <a:defRPr lang="ru-RU" sz="2800" b="0" i="0" u="none" strike="noStrike" kern="1200" cap="none" spc="0" baseline="0">
          <a:solidFill>
            <a:srgbClr val="000000"/>
          </a:solidFill>
          <a:uFillTx/>
          <a:latin typeface="Calibri" pitchFamily="18"/>
          <a:ea typeface="Microsoft YaHei" pitchFamily="2"/>
          <a:cs typeface="Mangal" pitchFamily="2"/>
        </a:defRPr>
      </a:lvl1pPr>
      <a:lvl2pPr marL="685800" marR="0" lvl="1" indent="-228600" algn="l" defTabSz="914400" rtl="0" fontAlgn="auto" hangingPunct="1">
        <a:lnSpc>
          <a:spcPct val="90000"/>
        </a:lnSpc>
        <a:spcBef>
          <a:spcPts val="500"/>
        </a:spcBef>
        <a:spcAft>
          <a:spcPts val="0"/>
        </a:spcAft>
        <a:buSzPct val="100000"/>
        <a:buFont typeface="Arial" pitchFamily="34"/>
        <a:buChar char="•"/>
        <a:tabLst/>
        <a:defRPr lang="ru-RU" sz="2400" b="0" i="0" u="none" strike="noStrike" kern="1200" cap="none" spc="0" baseline="0">
          <a:solidFill>
            <a:srgbClr val="000000"/>
          </a:solidFill>
          <a:uFillTx/>
          <a:latin typeface="Calibri"/>
        </a:defRPr>
      </a:lvl2pPr>
      <a:lvl3pPr marL="1143000" marR="0" lvl="2" indent="-228600" algn="l" defTabSz="914400" rtl="0" fontAlgn="auto" hangingPunct="1">
        <a:lnSpc>
          <a:spcPct val="90000"/>
        </a:lnSpc>
        <a:spcBef>
          <a:spcPts val="500"/>
        </a:spcBef>
        <a:spcAft>
          <a:spcPts val="0"/>
        </a:spcAft>
        <a:buSzPct val="100000"/>
        <a:buFont typeface="Arial" pitchFamily="34"/>
        <a:buChar char="•"/>
        <a:tabLst/>
        <a:defRPr lang="ru-RU" sz="2000" b="0" i="0" u="none" strike="noStrike" kern="1200" cap="none" spc="0" baseline="0">
          <a:solidFill>
            <a:srgbClr val="000000"/>
          </a:solidFill>
          <a:uFillTx/>
          <a:latin typeface="Calibri"/>
        </a:defRPr>
      </a:lvl3pPr>
      <a:lvl4pPr marL="1600200" marR="0" lvl="3" indent="-228600" algn="l" defTabSz="914400" rtl="0" fontAlgn="auto" hangingPunct="1">
        <a:lnSpc>
          <a:spcPct val="90000"/>
        </a:lnSpc>
        <a:spcBef>
          <a:spcPts val="500"/>
        </a:spcBef>
        <a:spcAft>
          <a:spcPts val="0"/>
        </a:spcAft>
        <a:buSzPct val="100000"/>
        <a:buFont typeface="Arial" pitchFamily="34"/>
        <a:buChar char="•"/>
        <a:tabLst/>
        <a:defRPr lang="ru-RU" sz="1800" b="0" i="0" u="none" strike="noStrike" kern="1200" cap="none" spc="0" baseline="0">
          <a:solidFill>
            <a:srgbClr val="000000"/>
          </a:solidFill>
          <a:uFillTx/>
          <a:latin typeface="Calibri"/>
        </a:defRPr>
      </a:lvl4pPr>
      <a:lvl5pPr marL="2057400" marR="0" lvl="4" indent="-228600" algn="l" defTabSz="914400" rtl="0" fontAlgn="auto" hangingPunct="1">
        <a:lnSpc>
          <a:spcPct val="90000"/>
        </a:lnSpc>
        <a:spcBef>
          <a:spcPts val="500"/>
        </a:spcBef>
        <a:spcAft>
          <a:spcPts val="0"/>
        </a:spcAft>
        <a:buSzPct val="100000"/>
        <a:buFont typeface="Arial" pitchFamily="34"/>
        <a:buChar char="•"/>
        <a:tabLst/>
        <a:defRPr lang="ru-RU" sz="1800" b="0" i="0" u="none" strike="noStrike" kern="1200" cap="none" spc="0" baseline="0">
          <a:solidFill>
            <a:srgbClr val="000000"/>
          </a:solidFill>
          <a:uFillTx/>
          <a:latin typeface="Calibri"/>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2" name="Picture 6"/>
          <p:cNvPicPr>
            <a:picLocks noChangeAspect="1"/>
          </p:cNvPicPr>
          <p:nvPr/>
        </p:nvPicPr>
        <p:blipFill>
          <a:blip r:embed="rId13">
            <a:lum bright="-50000"/>
            <a:alphaModFix/>
          </a:blip>
          <a:srcRect/>
          <a:stretch>
            <a:fillRect/>
          </a:stretch>
        </p:blipFill>
        <p:spPr>
          <a:xfrm>
            <a:off x="0" y="0"/>
            <a:ext cx="12191759" cy="6857643"/>
          </a:xfrm>
          <a:prstGeom prst="rect">
            <a:avLst/>
          </a:prstGeom>
          <a:noFill/>
          <a:ln cap="flat">
            <a:noFill/>
          </a:ln>
        </p:spPr>
      </p:pic>
      <p:sp>
        <p:nvSpPr>
          <p:cNvPr id="3" name="Title 1"/>
          <p:cNvSpPr txBox="1">
            <a:spLocks noGrp="1"/>
          </p:cNvSpPr>
          <p:nvPr>
            <p:ph type="title"/>
          </p:nvPr>
        </p:nvSpPr>
        <p:spPr>
          <a:xfrm>
            <a:off x="838084" y="365037"/>
            <a:ext cx="10515243" cy="1325157"/>
          </a:xfrm>
          <a:prstGeom prst="rect">
            <a:avLst/>
          </a:prstGeom>
          <a:noFill/>
          <a:ln>
            <a:noFill/>
          </a:ln>
        </p:spPr>
        <p:txBody>
          <a:bodyPr vert="horz" wrap="square" lIns="90004" tIns="44997" rIns="90004" bIns="44997" anchor="t" anchorCtr="0" compatLnSpc="1">
            <a:noAutofit/>
          </a:bodyPr>
          <a:lstStyle/>
          <a:p>
            <a:pPr lvl="0"/>
            <a:r>
              <a:rPr lang="en-US"/>
              <a:t>Для правки текста заголовка щелкните мышьюClick to edit Master title style</a:t>
            </a:r>
          </a:p>
        </p:txBody>
      </p:sp>
      <p:sp>
        <p:nvSpPr>
          <p:cNvPr id="4" name="Content Placeholder 2"/>
          <p:cNvSpPr txBox="1">
            <a:spLocks noGrp="1"/>
          </p:cNvSpPr>
          <p:nvPr>
            <p:ph type="body" idx="1"/>
          </p:nvPr>
        </p:nvSpPr>
        <p:spPr>
          <a:xfrm>
            <a:off x="838084" y="1825563"/>
            <a:ext cx="10515243" cy="4350962"/>
          </a:xfrm>
          <a:prstGeom prst="rect">
            <a:avLst/>
          </a:prstGeom>
          <a:noFill/>
          <a:ln>
            <a:noFill/>
          </a:ln>
        </p:spPr>
        <p:txBody>
          <a:bodyPr vert="horz" wrap="square" lIns="90004" tIns="44997" rIns="90004" bIns="44997" anchor="t" anchorCtr="0" compatLnSpc="1">
            <a:noAutofit/>
          </a:bodyPr>
          <a:lstStyle/>
          <a:p>
            <a:pPr lvl="0"/>
            <a:r>
              <a:rPr lang="en-US"/>
              <a:t>Для правки структуры щелкните мышью</a:t>
            </a:r>
          </a:p>
          <a:p>
            <a:pPr lvl="1"/>
            <a:r>
              <a:rPr lang="en-US"/>
              <a:t>Второй уровень структуры</a:t>
            </a:r>
          </a:p>
          <a:p>
            <a:pPr lvl="2"/>
            <a:r>
              <a:rPr lang="en-US"/>
              <a:t>Третий уровень структуры</a:t>
            </a:r>
          </a:p>
          <a:p>
            <a:pPr lvl="3"/>
            <a:r>
              <a:rPr lang="en-US"/>
              <a:t>Четвёртый уровень структуры</a:t>
            </a:r>
          </a:p>
          <a:p>
            <a:pPr lvl="4"/>
            <a:r>
              <a:rPr lang="en-US"/>
              <a:t>Пятый уровень структуры</a:t>
            </a:r>
          </a:p>
          <a:p>
            <a:pPr lvl="5"/>
            <a:r>
              <a:rPr lang="en-US"/>
              <a:t>Шестой уровень структуры</a:t>
            </a:r>
          </a:p>
          <a:p>
            <a:pPr lvl="6"/>
            <a:r>
              <a:rPr lang="en-US"/>
              <a:t>Седьмой уровень структуры</a:t>
            </a:r>
          </a:p>
          <a:p>
            <a:pPr lvl="7"/>
            <a:r>
              <a:rPr lang="en-US"/>
              <a:t>Восьмой уровень структуры</a:t>
            </a:r>
          </a:p>
          <a:p>
            <a:pPr lvl="0"/>
            <a:r>
              <a:rPr lang="en-US"/>
              <a:t>Девятый уровень структурыEdit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txBox="1">
            <a:spLocks noGrp="1"/>
          </p:cNvSpPr>
          <p:nvPr>
            <p:ph type="dt" sz="half" idx="2"/>
          </p:nvPr>
        </p:nvSpPr>
        <p:spPr>
          <a:xfrm>
            <a:off x="838084" y="6356515"/>
            <a:ext cx="2742843" cy="364681"/>
          </a:xfrm>
          <a:prstGeom prst="rect">
            <a:avLst/>
          </a:prstGeom>
          <a:noFill/>
          <a:ln>
            <a:noFill/>
          </a:ln>
        </p:spPr>
        <p:txBody>
          <a:bodyPr vert="horz" wrap="square" lIns="90004" tIns="44997" rIns="90004" bIns="44997" anchor="t" anchorCtr="0" compatLnSpc="1">
            <a:noAutofit/>
          </a:bodyPr>
          <a:lstStyle>
            <a:lvl1pPr marL="0" marR="0" lvl="0" indent="0" algn="l" defTabSz="914400" rtl="0" fontAlgn="auto" hangingPunct="1">
              <a:lnSpc>
                <a:spcPct val="100000"/>
              </a:lnSpc>
              <a:spcBef>
                <a:spcPts val="0"/>
              </a:spcBef>
              <a:spcAft>
                <a:spcPts val="0"/>
              </a:spcAft>
              <a:buNone/>
              <a:tabLst/>
              <a:defRPr lang="ru-RU" sz="1800" b="0" i="0" u="none" strike="noStrike" kern="1200" cap="none" spc="0" baseline="0">
                <a:solidFill>
                  <a:srgbClr val="000000"/>
                </a:solidFill>
                <a:uFillTx/>
                <a:latin typeface="Calibri" pitchFamily="18"/>
                <a:ea typeface="Lucida Sans Unicode" pitchFamily="2"/>
                <a:cs typeface="Tahoma" pitchFamily="2"/>
              </a:defRPr>
            </a:lvl1pPr>
          </a:lstStyle>
          <a:p>
            <a:pPr lvl="0"/>
            <a:fld id="{57EA2A40-3E00-4C4A-BDCA-8C23FA2E81D3}" type="datetime1">
              <a:rPr lang="ru-RU"/>
              <a:pPr lvl="0"/>
              <a:t>17.11.2022</a:t>
            </a:fld>
            <a:endParaRPr lang="ru-RU"/>
          </a:p>
        </p:txBody>
      </p:sp>
      <p:sp>
        <p:nvSpPr>
          <p:cNvPr id="6" name="Footer Placeholder 4"/>
          <p:cNvSpPr txBox="1">
            <a:spLocks noGrp="1"/>
          </p:cNvSpPr>
          <p:nvPr>
            <p:ph type="ftr" sz="quarter" idx="3"/>
          </p:nvPr>
        </p:nvSpPr>
        <p:spPr>
          <a:xfrm>
            <a:off x="4038475" y="6356515"/>
            <a:ext cx="4114443" cy="364681"/>
          </a:xfrm>
          <a:prstGeom prst="rect">
            <a:avLst/>
          </a:prstGeom>
          <a:noFill/>
          <a:ln>
            <a:noFill/>
          </a:ln>
        </p:spPr>
        <p:txBody>
          <a:bodyPr vert="horz" wrap="square" lIns="90004" tIns="44997" rIns="90004" bIns="44997" anchor="t" anchorCtr="0" compatLnSpc="1">
            <a:noAutofit/>
          </a:bodyPr>
          <a:lstStyle>
            <a:lvl1pPr marL="0" marR="0" lvl="0" indent="0" algn="l" defTabSz="914400" rtl="0" fontAlgn="auto" hangingPunct="0">
              <a:lnSpc>
                <a:spcPct val="100000"/>
              </a:lnSpc>
              <a:spcBef>
                <a:spcPts val="0"/>
              </a:spcBef>
              <a:spcAft>
                <a:spcPts val="0"/>
              </a:spcAft>
              <a:buNone/>
              <a:tabLst/>
              <a:defRPr lang="ru-RU" sz="2400" b="0" i="0" u="none" strike="noStrike" kern="1200" cap="none" spc="0" baseline="0">
                <a:solidFill>
                  <a:srgbClr val="000000"/>
                </a:solidFill>
                <a:uFillTx/>
                <a:latin typeface="Times New Roman" pitchFamily="18"/>
                <a:ea typeface="Lucida Sans Unicode" pitchFamily="2"/>
                <a:cs typeface="Tahoma" pitchFamily="2"/>
              </a:defRPr>
            </a:lvl1pPr>
          </a:lstStyle>
          <a:p>
            <a:pPr lvl="0"/>
            <a:endParaRPr lang="ru-RU"/>
          </a:p>
        </p:txBody>
      </p:sp>
      <p:sp>
        <p:nvSpPr>
          <p:cNvPr id="7" name="Slide Number Placeholder 5"/>
          <p:cNvSpPr txBox="1">
            <a:spLocks noGrp="1"/>
          </p:cNvSpPr>
          <p:nvPr>
            <p:ph type="sldNum" sz="quarter" idx="4"/>
          </p:nvPr>
        </p:nvSpPr>
        <p:spPr>
          <a:xfrm>
            <a:off x="8610484" y="6356515"/>
            <a:ext cx="2742843" cy="364681"/>
          </a:xfrm>
          <a:prstGeom prst="rect">
            <a:avLst/>
          </a:prstGeom>
          <a:noFill/>
          <a:ln>
            <a:noFill/>
          </a:ln>
        </p:spPr>
        <p:txBody>
          <a:bodyPr vert="horz" wrap="square" lIns="90004" tIns="44997" rIns="90004" bIns="44997" anchor="t" anchorCtr="0" compatLnSpc="1">
            <a:noAutofit/>
          </a:bodyPr>
          <a:lstStyle>
            <a:lvl1pPr marL="0" marR="0" lvl="0" indent="0" algn="l" defTabSz="914400" rtl="0" fontAlgn="auto" hangingPunct="1">
              <a:lnSpc>
                <a:spcPct val="100000"/>
              </a:lnSpc>
              <a:spcBef>
                <a:spcPts val="0"/>
              </a:spcBef>
              <a:spcAft>
                <a:spcPts val="0"/>
              </a:spcAft>
              <a:buNone/>
              <a:tabLst/>
              <a:defRPr lang="ru-RU" sz="1800" b="0" i="0" u="none" strike="noStrike" kern="1200" cap="none" spc="0" baseline="0">
                <a:solidFill>
                  <a:srgbClr val="000000"/>
                </a:solidFill>
                <a:uFillTx/>
                <a:latin typeface="Calibri" pitchFamily="18"/>
                <a:ea typeface="Lucida Sans Unicode" pitchFamily="2"/>
                <a:cs typeface="Tahoma" pitchFamily="2"/>
              </a:defRPr>
            </a:lvl1pPr>
          </a:lstStyle>
          <a:p>
            <a:pPr lvl="0"/>
            <a:fld id="{3D630F4B-9C8C-453C-A571-5B01EDC07200}" type="slidenum">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mc:Choice xmlns:p14="http://schemas.microsoft.com/office/powerpoint/2010/main" Requires="p14">
      <p:transition spd="slow" p14:dur="2000"/>
    </mc:Choice>
    <mc:Fallback>
      <p:transition spd="slow"/>
    </mc:Fallback>
  </mc:AlternateContent>
  <p:txStyles>
    <p:titleStyle>
      <a:lvl1pPr marL="0" marR="0" lvl="0" indent="0" algn="l" defTabSz="914400" rtl="0" fontAlgn="auto" hangingPunct="1">
        <a:lnSpc>
          <a:spcPct val="90000"/>
        </a:lnSpc>
        <a:spcBef>
          <a:spcPts val="0"/>
        </a:spcBef>
        <a:spcAft>
          <a:spcPts val="0"/>
        </a:spcAft>
        <a:buNone/>
        <a:tabLst/>
        <a:defRPr lang="en-US" sz="4400" b="0" i="0" u="none" strike="noStrike" kern="1200" cap="none" spc="0" baseline="0">
          <a:solidFill>
            <a:srgbClr val="000000"/>
          </a:solidFill>
          <a:uFillTx/>
          <a:latin typeface="Calibri Light" pitchFamily="18"/>
          <a:ea typeface="Microsoft YaHei" pitchFamily="2"/>
          <a:cs typeface="Mangal" pitchFamily="2"/>
        </a:defRPr>
      </a:lvl1pPr>
    </p:titleStyle>
    <p:bodyStyle>
      <a:lvl1pPr marL="0" marR="0" lvl="0" indent="0" algn="l" defTabSz="914400" rtl="0" fontAlgn="auto" hangingPunct="1">
        <a:lnSpc>
          <a:spcPct val="90000"/>
        </a:lnSpc>
        <a:spcBef>
          <a:spcPts val="0"/>
        </a:spcBef>
        <a:spcAft>
          <a:spcPts val="1415"/>
        </a:spcAft>
        <a:buSzPct val="45000"/>
        <a:buFont typeface="StarSymbol"/>
        <a:buChar char="●"/>
        <a:tabLst/>
        <a:defRPr lang="en-US" sz="2800" b="0" i="0" u="none" strike="noStrike" kern="1200" cap="none" spc="0" baseline="0">
          <a:solidFill>
            <a:srgbClr val="000000"/>
          </a:solidFill>
          <a:uFillTx/>
          <a:latin typeface="Calibri" pitchFamily="18"/>
          <a:ea typeface="Microsoft YaHei" pitchFamily="2"/>
          <a:cs typeface="Mangal" pitchFamily="2"/>
        </a:defRPr>
      </a:lvl1pPr>
      <a:lvl2pPr marL="0" marR="0" lvl="1" indent="0" algn="l" defTabSz="914400" rtl="0" fontAlgn="auto" hangingPunct="1">
        <a:lnSpc>
          <a:spcPct val="90000"/>
        </a:lnSpc>
        <a:spcBef>
          <a:spcPts val="0"/>
        </a:spcBef>
        <a:spcAft>
          <a:spcPts val="1415"/>
        </a:spcAft>
        <a:buSzPct val="45000"/>
        <a:buFont typeface="StarSymbol"/>
        <a:buChar char="●"/>
        <a:tabLst/>
        <a:defRPr lang="en-US" sz="2800" b="0" i="0" u="none" strike="noStrike" kern="1200" cap="none" spc="0" baseline="0">
          <a:solidFill>
            <a:srgbClr val="000000"/>
          </a:solidFill>
          <a:uFillTx/>
          <a:latin typeface="Calibri" pitchFamily="18"/>
          <a:ea typeface="Microsoft YaHei" pitchFamily="2"/>
          <a:cs typeface="Mangal" pitchFamily="2"/>
        </a:defRPr>
      </a:lvl2pPr>
      <a:lvl3pPr marL="0" marR="0" lvl="2" indent="0" algn="l" defTabSz="914400" rtl="0" fontAlgn="auto" hangingPunct="1">
        <a:lnSpc>
          <a:spcPct val="90000"/>
        </a:lnSpc>
        <a:spcBef>
          <a:spcPts val="0"/>
        </a:spcBef>
        <a:spcAft>
          <a:spcPts val="1415"/>
        </a:spcAft>
        <a:buSzPct val="75000"/>
        <a:buFont typeface="StarSymbol"/>
        <a:buChar char="–"/>
        <a:tabLst/>
        <a:defRPr lang="en-US" sz="2800" b="0" i="0" u="none" strike="noStrike" kern="1200" cap="none" spc="0" baseline="0">
          <a:solidFill>
            <a:srgbClr val="000000"/>
          </a:solidFill>
          <a:uFillTx/>
          <a:latin typeface="Calibri" pitchFamily="18"/>
          <a:ea typeface="Microsoft YaHei" pitchFamily="2"/>
          <a:cs typeface="Mangal" pitchFamily="2"/>
        </a:defRPr>
      </a:lvl3pPr>
      <a:lvl4pPr marL="0" marR="0" lvl="3" indent="0" algn="l" defTabSz="914400" rtl="0" fontAlgn="auto" hangingPunct="1">
        <a:lnSpc>
          <a:spcPct val="90000"/>
        </a:lnSpc>
        <a:spcBef>
          <a:spcPts val="0"/>
        </a:spcBef>
        <a:spcAft>
          <a:spcPts val="1415"/>
        </a:spcAft>
        <a:buSzPct val="45000"/>
        <a:buFont typeface="StarSymbol"/>
        <a:buChar char="●"/>
        <a:tabLst/>
        <a:defRPr lang="en-US" sz="2800" b="0" i="0" u="none" strike="noStrike" kern="1200" cap="none" spc="0" baseline="0">
          <a:solidFill>
            <a:srgbClr val="000000"/>
          </a:solidFill>
          <a:uFillTx/>
          <a:latin typeface="Calibri" pitchFamily="18"/>
          <a:ea typeface="Microsoft YaHei" pitchFamily="2"/>
          <a:cs typeface="Mangal" pitchFamily="2"/>
        </a:defRPr>
      </a:lvl4pPr>
      <a:lvl5pPr marL="0" marR="0" lvl="4" indent="0" algn="l" defTabSz="914400" rtl="0" fontAlgn="auto" hangingPunct="1">
        <a:lnSpc>
          <a:spcPct val="90000"/>
        </a:lnSpc>
        <a:spcBef>
          <a:spcPts val="0"/>
        </a:spcBef>
        <a:spcAft>
          <a:spcPts val="1415"/>
        </a:spcAft>
        <a:buSzPct val="75000"/>
        <a:buFont typeface="StarSymbol"/>
        <a:buChar char="–"/>
        <a:tabLst/>
        <a:defRPr lang="en-US" sz="2800" b="0" i="0" u="none" strike="noStrike" kern="1200" cap="none" spc="0" baseline="0">
          <a:solidFill>
            <a:srgbClr val="000000"/>
          </a:solidFill>
          <a:uFillTx/>
          <a:latin typeface="Calibri" pitchFamily="18"/>
          <a:ea typeface="Microsoft YaHei" pitchFamily="2"/>
          <a:cs typeface="Mangal" pitchFamily="2"/>
        </a:defRPr>
      </a:lvl5pPr>
      <a:lvl6pPr marL="0" marR="0" lvl="5" indent="0" algn="l" defTabSz="914400" rtl="0" fontAlgn="auto" hangingPunct="1">
        <a:lnSpc>
          <a:spcPct val="90000"/>
        </a:lnSpc>
        <a:spcBef>
          <a:spcPts val="0"/>
        </a:spcBef>
        <a:spcAft>
          <a:spcPts val="1415"/>
        </a:spcAft>
        <a:buSzPct val="45000"/>
        <a:buFont typeface="StarSymbol"/>
        <a:buChar char="●"/>
        <a:tabLst/>
        <a:defRPr lang="en-US" sz="2800" b="0" i="0" u="none" strike="noStrike" kern="1200" cap="none" spc="0" baseline="0">
          <a:solidFill>
            <a:srgbClr val="000000"/>
          </a:solidFill>
          <a:uFillTx/>
          <a:latin typeface="Calibri" pitchFamily="18"/>
          <a:ea typeface="Microsoft YaHei" pitchFamily="2"/>
          <a:cs typeface="Mangal" pitchFamily="2"/>
        </a:defRPr>
      </a:lvl6pPr>
      <a:lvl7pPr marL="0" marR="0" lvl="6" indent="0" algn="l" defTabSz="914400" rtl="0" fontAlgn="auto" hangingPunct="1">
        <a:lnSpc>
          <a:spcPct val="90000"/>
        </a:lnSpc>
        <a:spcBef>
          <a:spcPts val="0"/>
        </a:spcBef>
        <a:spcAft>
          <a:spcPts val="1415"/>
        </a:spcAft>
        <a:buSzPct val="45000"/>
        <a:buFont typeface="StarSymbol"/>
        <a:buChar char="●"/>
        <a:tabLst/>
        <a:defRPr lang="en-US" sz="2800" b="0" i="0" u="none" strike="noStrike" kern="1200" cap="none" spc="0" baseline="0">
          <a:solidFill>
            <a:srgbClr val="000000"/>
          </a:solidFill>
          <a:uFillTx/>
          <a:latin typeface="Calibri" pitchFamily="18"/>
          <a:ea typeface="Microsoft YaHei" pitchFamily="2"/>
          <a:cs typeface="Mangal" pitchFamily="2"/>
        </a:defRPr>
      </a:lvl7pPr>
      <a:lvl8pPr marL="0" marR="0" lvl="7" indent="0" algn="l" defTabSz="914400" rtl="0" fontAlgn="auto" hangingPunct="1">
        <a:lnSpc>
          <a:spcPct val="90000"/>
        </a:lnSpc>
        <a:spcBef>
          <a:spcPts val="0"/>
        </a:spcBef>
        <a:spcAft>
          <a:spcPts val="1415"/>
        </a:spcAft>
        <a:buSzPct val="45000"/>
        <a:buFont typeface="StarSymbol"/>
        <a:buChar char="●"/>
        <a:tabLst/>
        <a:defRPr lang="en-US" sz="2800" b="0" i="0" u="none" strike="noStrike" kern="1200" cap="none" spc="0" baseline="0">
          <a:solidFill>
            <a:srgbClr val="000000"/>
          </a:solidFill>
          <a:uFillTx/>
          <a:latin typeface="Calibri" pitchFamily="18"/>
          <a:ea typeface="Microsoft YaHei" pitchFamily="2"/>
          <a:cs typeface="Mangal" pitchFamily="2"/>
        </a:defRPr>
      </a:lvl8pPr>
      <a:lvl9pPr marL="0" marR="0" lvl="0" indent="0" algn="l" defTabSz="914400" rtl="0" fontAlgn="auto" hangingPunct="1">
        <a:lnSpc>
          <a:spcPct val="90000"/>
        </a:lnSpc>
        <a:spcBef>
          <a:spcPts val="0"/>
        </a:spcBef>
        <a:spcAft>
          <a:spcPts val="1415"/>
        </a:spcAft>
        <a:buSzPct val="45000"/>
        <a:buFont typeface="StarSymbol"/>
        <a:buChar char="●"/>
        <a:tabLst/>
        <a:defRPr lang="en-US" sz="2800" b="0" i="0" u="none" strike="noStrike" kern="1200" cap="none" spc="0" baseline="0">
          <a:solidFill>
            <a:srgbClr val="000000"/>
          </a:solidFill>
          <a:uFillTx/>
          <a:latin typeface="Calibri" pitchFamily="18"/>
          <a:ea typeface="Microsoft YaHei" pitchFamily="2"/>
          <a:cs typeface="Mangal" pitchFamily="2"/>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name="page1">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1523884" y="1497238"/>
            <a:ext cx="9143643" cy="2387160"/>
          </a:xfrm>
        </p:spPr>
        <p:txBody>
          <a:bodyPr anchor="t"/>
          <a:lstStyle/>
          <a:p>
            <a:pPr lvl="0"/>
            <a:r>
              <a:rPr lang="en-US" sz="5400" b="1">
                <a:solidFill>
                  <a:srgbClr val="EBC684"/>
                </a:solidFill>
              </a:rPr>
              <a:t>Банковские системы </a:t>
            </a:r>
            <a:br>
              <a:rPr lang="en-US" sz="5400" b="1">
                <a:solidFill>
                  <a:srgbClr val="EBC684"/>
                </a:solidFill>
              </a:rPr>
            </a:br>
            <a:r>
              <a:rPr lang="en-US" sz="5400" b="1">
                <a:solidFill>
                  <a:srgbClr val="EBC684"/>
                </a:solidFill>
              </a:rPr>
              <a:t>разных стран мира</a:t>
            </a:r>
          </a:p>
        </p:txBody>
      </p:sp>
      <p:sp>
        <p:nvSpPr>
          <p:cNvPr id="3" name="Subtitle 2"/>
          <p:cNvSpPr txBox="1">
            <a:spLocks noGrp="1"/>
          </p:cNvSpPr>
          <p:nvPr>
            <p:ph type="subTitle" idx="4294967295"/>
          </p:nvPr>
        </p:nvSpPr>
        <p:spPr>
          <a:xfrm>
            <a:off x="1476362" y="3960001"/>
            <a:ext cx="9143643" cy="1655283"/>
          </a:xfrm>
        </p:spPr>
        <p:txBody>
          <a:bodyPr lIns="90004" tIns="44997" rIns="90004" bIns="44997"/>
          <a:lstStyle/>
          <a:p>
            <a:pPr lvl="0">
              <a:spcAft>
                <a:spcPts val="0"/>
              </a:spcAft>
            </a:pPr>
            <a:r>
              <a:rPr lang="ru-RU" sz="4400">
                <a:solidFill>
                  <a:srgbClr val="CAAC6D"/>
                </a:solidFill>
                <a:latin typeface="Calibri Light" pitchFamily="18"/>
              </a:rPr>
              <a:t>Выполнила ученица 11 класса</a:t>
            </a:r>
          </a:p>
          <a:p>
            <a:pPr lvl="0">
              <a:spcAft>
                <a:spcPts val="0"/>
              </a:spcAft>
            </a:pPr>
            <a:r>
              <a:rPr lang="ru-RU" sz="4400">
                <a:solidFill>
                  <a:srgbClr val="CAAC6D"/>
                </a:solidFill>
                <a:latin typeface="Calibri Light" pitchFamily="18"/>
              </a:rPr>
              <a:t>МАОУ «СОШ с. Чапаево»</a:t>
            </a:r>
          </a:p>
          <a:p>
            <a:pPr lvl="0">
              <a:spcAft>
                <a:spcPts val="0"/>
              </a:spcAft>
            </a:pPr>
            <a:r>
              <a:rPr lang="ru-RU" sz="4400">
                <a:solidFill>
                  <a:srgbClr val="CAAC6D"/>
                </a:solidFill>
                <a:latin typeface="Calibri Light" pitchFamily="18"/>
              </a:rPr>
              <a:t>Аушева Евгения</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name="page10">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1619996" y="-359999"/>
            <a:ext cx="9143643" cy="2387160"/>
          </a:xfrm>
        </p:spPr>
        <p:txBody>
          <a:bodyPr lIns="0" tIns="0" rIns="0" bIns="0" anchor="ctr"/>
          <a:lstStyle/>
          <a:p>
            <a:pPr lvl="0"/>
            <a:r>
              <a:rPr lang="en-US" sz="3200">
                <a:solidFill>
                  <a:srgbClr val="FFD320"/>
                </a:solidFill>
                <a:latin typeface="Calibri" pitchFamily="18"/>
              </a:rPr>
              <a:t>Банк Франции</a:t>
            </a:r>
          </a:p>
        </p:txBody>
      </p:sp>
      <p:pic>
        <p:nvPicPr>
          <p:cNvPr id="3" name=""/>
          <p:cNvPicPr>
            <a:picLocks noGrp="1" noChangeAspect="1"/>
          </p:cNvPicPr>
          <p:nvPr>
            <p:ph type="pic" idx="4294967295"/>
          </p:nvPr>
        </p:nvPicPr>
        <p:blipFill>
          <a:blip r:embed="rId3">
            <a:lum bright="-50000"/>
            <a:alphaModFix/>
          </a:blip>
          <a:srcRect/>
          <a:stretch>
            <a:fillRect/>
          </a:stretch>
        </p:blipFill>
        <p:spPr>
          <a:xfrm>
            <a:off x="2491922" y="1604515"/>
            <a:ext cx="7206843" cy="4525923"/>
          </a:xfr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name="page11">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1476362" y="-179999"/>
            <a:ext cx="9143643" cy="2387160"/>
          </a:xfrm>
        </p:spPr>
        <p:txBody>
          <a:bodyPr lIns="0" tIns="0" rIns="0" bIns="0" anchor="ctr"/>
          <a:lstStyle/>
          <a:p>
            <a:pPr lvl="0"/>
            <a:r>
              <a:rPr lang="en-US" sz="3200" b="1">
                <a:solidFill>
                  <a:srgbClr val="FFD320"/>
                </a:solidFill>
                <a:latin typeface="Calibri" pitchFamily="18"/>
              </a:rPr>
              <a:t>Банковская система Англии</a:t>
            </a:r>
          </a:p>
        </p:txBody>
      </p:sp>
      <p:sp>
        <p:nvSpPr>
          <p:cNvPr id="3" name="Текст 2"/>
          <p:cNvSpPr txBox="1">
            <a:spLocks noGrp="1"/>
          </p:cNvSpPr>
          <p:nvPr>
            <p:ph type="body" idx="4294967295"/>
          </p:nvPr>
        </p:nvSpPr>
        <p:spPr/>
        <p:txBody>
          <a:bodyPr/>
          <a:lstStyle/>
          <a:p>
            <a:pPr lvl="0"/>
            <a:r>
              <a:rPr lang="en-US">
                <a:solidFill>
                  <a:srgbClr val="FFD320"/>
                </a:solidFill>
              </a:rPr>
              <a:t>Банковская система Великобритании - одна из старейших. Ее характеризуют высокая степень концентрации и специализации, хорошо развитая банковская инфраструктура, тесная связь с международным рынком ссудных капиталов. В мировом финансовом центре - в Лондоне работает больше иностранных банков, чем английских. Это прежде всего американские и японские банки. Доля депозитов в иностранной валюте в банках Великобритании значительно выше, чем в других странах. Английская банковская система владеет самой широкой в мире сетью зарубежных филиалов.</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name="page12">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1476362" y="-227164"/>
            <a:ext cx="9143643" cy="2387160"/>
          </a:xfrm>
        </p:spPr>
        <p:txBody>
          <a:bodyPr lIns="0" tIns="0" rIns="0" bIns="0" anchor="ctr"/>
          <a:lstStyle/>
          <a:p>
            <a:pPr lvl="0"/>
            <a:r>
              <a:rPr lang="en-US" sz="2200">
                <a:solidFill>
                  <a:srgbClr val="FFD320"/>
                </a:solidFill>
                <a:latin typeface="Calibri" pitchFamily="18"/>
              </a:rPr>
              <a:t>Центральный банк Соединенного Королевства</a:t>
            </a:r>
          </a:p>
        </p:txBody>
      </p:sp>
      <p:sp>
        <p:nvSpPr>
          <p:cNvPr id="3" name="Текст 2"/>
          <p:cNvSpPr txBox="1">
            <a:spLocks noGrp="1"/>
          </p:cNvSpPr>
          <p:nvPr>
            <p:ph type="body" idx="4294967295"/>
          </p:nvPr>
        </p:nvSpPr>
        <p:spPr>
          <a:xfrm>
            <a:off x="539998" y="5374084"/>
            <a:ext cx="10972443" cy="4525923"/>
          </a:xfrm>
        </p:spPr>
        <p:txBody>
          <a:bodyPr/>
          <a:lstStyle/>
          <a:p>
            <a:pPr lvl="0"/>
            <a:r>
              <a:rPr lang="en-US">
                <a:solidFill>
                  <a:srgbClr val="FFD320"/>
                </a:solidFill>
              </a:rPr>
              <a:t>Банковская система Англии является мировым лидером по доле вкладов в иностранной валюте.</a:t>
            </a:r>
          </a:p>
        </p:txBody>
      </p:sp>
      <p:pic>
        <p:nvPicPr>
          <p:cNvPr id="4" name=""/>
          <p:cNvPicPr>
            <a:picLocks noChangeAspect="1"/>
          </p:cNvPicPr>
          <p:nvPr/>
        </p:nvPicPr>
        <p:blipFill>
          <a:blip r:embed="rId3">
            <a:lum bright="-50000"/>
            <a:alphaModFix/>
          </a:blip>
          <a:srcRect/>
          <a:stretch>
            <a:fillRect/>
          </a:stretch>
        </p:blipFill>
        <p:spPr>
          <a:xfrm>
            <a:off x="3420002" y="1439997"/>
            <a:ext cx="5579997" cy="3780001"/>
          </a:xfrm>
          <a:prstGeom prst="rect">
            <a:avLst/>
          </a:prstGeom>
          <a:noFill/>
          <a:ln cap="flat">
            <a:noFill/>
          </a:ln>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name="page13">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1439997" y="-227164"/>
            <a:ext cx="9143643" cy="2387160"/>
          </a:xfrm>
        </p:spPr>
        <p:txBody>
          <a:bodyPr lIns="0" tIns="0" rIns="0" bIns="0" anchor="ctr"/>
          <a:lstStyle/>
          <a:p>
            <a:pPr lvl="0"/>
            <a:r>
              <a:rPr lang="en-US" sz="3200" b="1">
                <a:solidFill>
                  <a:srgbClr val="FFD320"/>
                </a:solidFill>
                <a:latin typeface="Calibri" pitchFamily="18"/>
              </a:rPr>
              <a:t>Банковская система Китая</a:t>
            </a:r>
            <a:r>
              <a:rPr lang="en-US" sz="1800">
                <a:latin typeface="Calibri" pitchFamily="18"/>
              </a:rPr>
              <a:t/>
            </a:r>
            <a:br>
              <a:rPr lang="en-US" sz="1800">
                <a:latin typeface="Calibri" pitchFamily="18"/>
              </a:rPr>
            </a:br>
            <a:r>
              <a:rPr lang="en-US" sz="1800">
                <a:latin typeface="Calibri" pitchFamily="18"/>
              </a:rPr>
              <a:t/>
            </a:r>
            <a:br>
              <a:rPr lang="en-US" sz="1800">
                <a:latin typeface="Calibri" pitchFamily="18"/>
              </a:rPr>
            </a:br>
            <a:endParaRPr lang="en-US" sz="1800">
              <a:latin typeface="Calibri" pitchFamily="18"/>
            </a:endParaRPr>
          </a:p>
        </p:txBody>
      </p:sp>
      <p:sp>
        <p:nvSpPr>
          <p:cNvPr id="3" name="Текст 2"/>
          <p:cNvSpPr txBox="1">
            <a:spLocks noGrp="1"/>
          </p:cNvSpPr>
          <p:nvPr>
            <p:ph type="body" idx="4294967295"/>
          </p:nvPr>
        </p:nvSpPr>
        <p:spPr>
          <a:xfrm>
            <a:off x="719998" y="1774082"/>
            <a:ext cx="10972443" cy="4525923"/>
          </a:xfrm>
        </p:spPr>
        <p:txBody>
          <a:bodyPr/>
          <a:lstStyle/>
          <a:p>
            <a:pPr lvl="0"/>
            <a:r>
              <a:rPr lang="en-US">
                <a:solidFill>
                  <a:srgbClr val="FFD320"/>
                </a:solidFill>
              </a:rPr>
              <a:t>Современная банковская система Китая является трёхуровневой: состоит из центрального банка страны, коммерческих банков, государственных, а также смешанных и частных (общенациональных и региональных). Кроме того, существуют так называемые "политические банки", которые осуществляют финансовое обеспечение экономической политики Китая, а также кредитные кооперативные банки.</a:t>
            </a:r>
          </a:p>
          <a:p>
            <a:pPr lvl="0"/>
            <a:endParaRPr lang="en-US">
              <a:solidFill>
                <a:srgbClr val="FFD320"/>
              </a:solidFill>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name="page14">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p:txBody>
          <a:bodyPr lIns="0" tIns="0" rIns="0" bIns="0" anchor="ctr"/>
          <a:lstStyle/>
          <a:p>
            <a:pPr lvl="0"/>
            <a:r>
              <a:rPr lang="en-US" sz="1800">
                <a:latin typeface="Calibri" pitchFamily="18"/>
              </a:rPr>
              <a:t> </a:t>
            </a:r>
          </a:p>
        </p:txBody>
      </p:sp>
      <p:sp>
        <p:nvSpPr>
          <p:cNvPr id="3" name="Текст 2"/>
          <p:cNvSpPr txBox="1">
            <a:spLocks noGrp="1"/>
          </p:cNvSpPr>
          <p:nvPr>
            <p:ph type="body" idx="4294967295"/>
          </p:nvPr>
        </p:nvSpPr>
        <p:spPr>
          <a:xfrm>
            <a:off x="539998" y="179999"/>
            <a:ext cx="10972443" cy="4525923"/>
          </a:xfrm>
        </p:spPr>
        <p:txBody>
          <a:bodyPr/>
          <a:lstStyle/>
          <a:p>
            <a:pPr lvl="0"/>
            <a:r>
              <a:rPr lang="en-US">
                <a:solidFill>
                  <a:srgbClr val="FFD320"/>
                </a:solidFill>
              </a:rPr>
              <a:t>Промышленно-коммерческий банк (ICBC). Крупнейший банк Китая и мира с активами более 5 трлн долларов. Банк был основан в 1984 году и специализируется на обслуживании индустриальных и энергетических компаний, а также розничном кредитовании</a:t>
            </a:r>
          </a:p>
        </p:txBody>
      </p:sp>
      <p:pic>
        <p:nvPicPr>
          <p:cNvPr id="4" name=""/>
          <p:cNvPicPr>
            <a:picLocks noChangeAspect="1"/>
          </p:cNvPicPr>
          <p:nvPr/>
        </p:nvPicPr>
        <p:blipFill>
          <a:blip r:embed="rId3">
            <a:lum bright="-50000"/>
            <a:alphaModFix/>
          </a:blip>
          <a:srcRect/>
          <a:stretch>
            <a:fillRect/>
          </a:stretch>
        </p:blipFill>
        <p:spPr>
          <a:xfrm>
            <a:off x="2410202" y="2100239"/>
            <a:ext cx="6949796" cy="4559756"/>
          </a:xfrm>
          <a:prstGeom prst="rect">
            <a:avLst/>
          </a:prstGeom>
          <a:noFill/>
          <a:ln cap="flat">
            <a:noFill/>
          </a:ln>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name="page15">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1439997" y="-227164"/>
            <a:ext cx="9143643" cy="2387160"/>
          </a:xfrm>
        </p:spPr>
        <p:txBody>
          <a:bodyPr lIns="0" tIns="0" rIns="0" bIns="0" anchor="ctr"/>
          <a:lstStyle/>
          <a:p>
            <a:pPr lvl="0"/>
            <a:r>
              <a:rPr lang="en-US" sz="3200" b="1">
                <a:solidFill>
                  <a:srgbClr val="FFD320"/>
                </a:solidFill>
                <a:latin typeface="Calibri" pitchFamily="18"/>
              </a:rPr>
              <a:t>Банковская система Японии</a:t>
            </a:r>
          </a:p>
        </p:txBody>
      </p:sp>
      <p:sp>
        <p:nvSpPr>
          <p:cNvPr id="3" name="Текст 2"/>
          <p:cNvSpPr txBox="1">
            <a:spLocks noGrp="1"/>
          </p:cNvSpPr>
          <p:nvPr>
            <p:ph type="body" idx="4294967295"/>
          </p:nvPr>
        </p:nvSpPr>
        <p:spPr>
          <a:xfrm>
            <a:off x="547561" y="1259997"/>
            <a:ext cx="10972443" cy="5306400"/>
          </a:xfrm>
        </p:spPr>
        <p:txBody>
          <a:bodyPr/>
          <a:lstStyle/>
          <a:p>
            <a:pPr lvl="0"/>
            <a:r>
              <a:rPr lang="en-US">
                <a:solidFill>
                  <a:srgbClr val="FFD320"/>
                </a:solidFill>
              </a:rPr>
              <a:t>Банковская система Японии имеет трехуровневую модель и построена по принципу кейрэцу, позволяющему ей на каждом уровне обеспечивать кредитными ресурсами все звенья экономики. При этом роль государственных банков развития в кредитовании реального сектора японской экономики, которые вместе с Банком Японии занимают первый уровень банковской системы страны, заметно выделяет Японию среди других развитых стран с рыночной экономикой.</a:t>
            </a:r>
          </a:p>
          <a:p>
            <a:pPr lvl="0"/>
            <a:r>
              <a:rPr lang="en-US">
                <a:solidFill>
                  <a:srgbClr val="FFD320"/>
                </a:solidFill>
              </a:rPr>
              <a:t>Цели деятельности Банка Японии – поддержание ценовой стабильности и содействие экономическому росту в стране. Миссия Банка развития Японии заключается в финансирования проектов, направленных на устойчивое развитие японской экономики и повышение качества жизни населения.</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name="page16">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1476362" y="-47155"/>
            <a:ext cx="9143643" cy="2387160"/>
          </a:xfrm>
        </p:spPr>
        <p:txBody>
          <a:bodyPr lIns="0" tIns="0" rIns="0" bIns="0" anchor="ctr"/>
          <a:lstStyle/>
          <a:p>
            <a:pPr lvl="0"/>
            <a:r>
              <a:rPr lang="en-US" sz="3200">
                <a:solidFill>
                  <a:srgbClr val="FFD320"/>
                </a:solidFill>
                <a:latin typeface="Calibri" pitchFamily="18"/>
              </a:rPr>
              <a:t>Банк Японии</a:t>
            </a:r>
          </a:p>
        </p:txBody>
      </p:sp>
      <p:pic>
        <p:nvPicPr>
          <p:cNvPr id="3" name=""/>
          <p:cNvPicPr>
            <a:picLocks noGrp="1" noChangeAspect="1"/>
          </p:cNvPicPr>
          <p:nvPr>
            <p:ph type="pic" idx="4294967295"/>
          </p:nvPr>
        </p:nvPicPr>
        <p:blipFill>
          <a:blip>
            <a:lum bright="-50000"/>
            <a:alphaModFix/>
          </a:blip>
          <a:srcRect/>
          <a:stretch>
            <a:fillRect/>
          </a:stretch>
        </p:blipFill>
        <p:spPr>
          <a:xfrm>
            <a:off x="1771201" y="1619996"/>
            <a:ext cx="8308796" cy="4525923"/>
          </a:xfr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name="page17">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p:txBody>
          <a:bodyPr lIns="0" tIns="0" rIns="0" bIns="0" anchor="ctr"/>
          <a:lstStyle/>
          <a:p>
            <a:pPr lvl="0"/>
            <a:r>
              <a:rPr lang="en-US" sz="1800">
                <a:latin typeface="Calibri" pitchFamily="18"/>
              </a:rPr>
              <a:t> </a:t>
            </a:r>
          </a:p>
        </p:txBody>
      </p:sp>
      <p:pic>
        <p:nvPicPr>
          <p:cNvPr id="3" name=""/>
          <p:cNvPicPr>
            <a:picLocks noGrp="1" noChangeAspect="1"/>
          </p:cNvPicPr>
          <p:nvPr>
            <p:ph type="pic" idx="4294967295"/>
          </p:nvPr>
        </p:nvPicPr>
        <p:blipFill>
          <a:blip r:embed="rId3">
            <a:lum bright="-50000"/>
            <a:alphaModFix/>
          </a:blip>
          <a:srcRect/>
          <a:stretch>
            <a:fillRect/>
          </a:stretch>
        </p:blipFill>
        <p:spPr>
          <a:xfrm>
            <a:off x="1799996" y="1054083"/>
            <a:ext cx="8640001" cy="4885922"/>
          </a:xfr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name="page2">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1439997" y="-47155"/>
            <a:ext cx="9143643" cy="2387160"/>
          </a:xfrm>
        </p:spPr>
        <p:txBody>
          <a:bodyPr lIns="0" tIns="0" rIns="0" bIns="0" anchor="ctr"/>
          <a:lstStyle/>
          <a:p>
            <a:pPr lvl="0"/>
            <a:r>
              <a:rPr lang="en-US" sz="1800">
                <a:latin typeface="Calibri" pitchFamily="18"/>
              </a:rPr>
              <a:t>  </a:t>
            </a:r>
          </a:p>
        </p:txBody>
      </p:sp>
      <p:sp>
        <p:nvSpPr>
          <p:cNvPr id="3" name="Текст 2"/>
          <p:cNvSpPr txBox="1">
            <a:spLocks noGrp="1"/>
          </p:cNvSpPr>
          <p:nvPr>
            <p:ph type="body" idx="4294967295"/>
          </p:nvPr>
        </p:nvSpPr>
        <p:spPr>
          <a:xfrm>
            <a:off x="547561" y="514075"/>
            <a:ext cx="10972443" cy="4525923"/>
          </a:xfrm>
        </p:spPr>
        <p:txBody>
          <a:bodyPr/>
          <a:lstStyle/>
          <a:p>
            <a:pPr lvl="0"/>
            <a:r>
              <a:rPr lang="en-US">
                <a:solidFill>
                  <a:srgbClr val="FFD320"/>
                </a:solidFill>
              </a:rPr>
              <a:t>Экономика развитых стран немыслима без участия коммерческих банков на фондовых рынках, где их роль в зависимости от национального законодательства неодинакова. Вместе с тем, по целому ряду аспектов зарубежный опыт организации банковской деятельности по ценным бумагам представляет определенный научный и практический интерес.</a:t>
            </a:r>
          </a:p>
        </p:txBody>
      </p:sp>
      <p:pic>
        <p:nvPicPr>
          <p:cNvPr id="4" name=""/>
          <p:cNvPicPr>
            <a:picLocks noChangeAspect="1"/>
          </p:cNvPicPr>
          <p:nvPr/>
        </p:nvPicPr>
        <p:blipFill>
          <a:blip r:embed="rId3">
            <a:lum bright="-50000"/>
            <a:alphaModFix/>
          </a:blip>
          <a:srcRect/>
          <a:stretch>
            <a:fillRect/>
          </a:stretch>
        </p:blipFill>
        <p:spPr>
          <a:xfrm>
            <a:off x="3403442" y="3151799"/>
            <a:ext cx="4876559" cy="3328196"/>
          </a:xfrm>
          <a:prstGeom prst="rect">
            <a:avLst/>
          </a:prstGeom>
          <a:noFill/>
          <a:ln cap="flat">
            <a:noFill/>
          </a:ln>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name="page3">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p:txBody>
          <a:bodyPr lIns="0" tIns="0" rIns="0" bIns="0" anchor="ctr"/>
          <a:lstStyle/>
          <a:p>
            <a:pPr lvl="0"/>
            <a:r>
              <a:rPr lang="en-US" sz="1800">
                <a:latin typeface="Calibri" pitchFamily="18"/>
              </a:rPr>
              <a:t>  </a:t>
            </a:r>
          </a:p>
        </p:txBody>
      </p:sp>
      <p:sp>
        <p:nvSpPr>
          <p:cNvPr id="3" name="Текст 2"/>
          <p:cNvSpPr txBox="1">
            <a:spLocks noGrp="1"/>
          </p:cNvSpPr>
          <p:nvPr>
            <p:ph type="body" idx="4294967295"/>
          </p:nvPr>
        </p:nvSpPr>
        <p:spPr>
          <a:xfrm>
            <a:off x="547561" y="334076"/>
            <a:ext cx="10972443" cy="5697361"/>
          </a:xfrm>
        </p:spPr>
        <p:txBody>
          <a:bodyPr/>
          <a:lstStyle/>
          <a:p>
            <a:pPr lvl="0"/>
            <a:r>
              <a:rPr lang="en-US">
                <a:solidFill>
                  <a:srgbClr val="FFD320"/>
                </a:solidFill>
              </a:rPr>
              <a:t>Первые банки — прототипы современных банков — зародились в Бельгии в 1822 г. Несмотря на небольшой объем операций, банк привлек к себе внимание деловых кругов того времени. Созданные затем подобные институты во Франции (1852 г.), в Италии, Испании (1860 г.) между тем оказались в бедственном положении. Универсальное банковское дело, сочетающее в себе комбинацию обычного банковского дела с деятельностью на фондовом рынке (выпуск ценных бумаг и их размещение, торговля ими, консультирование, учет и хранение и т.п.), за последние сто лет переживало спады и подъемы.</a:t>
            </a:r>
          </a:p>
          <a:p>
            <a:pPr lvl="0"/>
            <a:r>
              <a:rPr lang="en-US">
                <a:solidFill>
                  <a:srgbClr val="FFD320"/>
                </a:solidFill>
              </a:rPr>
              <a:t>Под воздействием кризисных явлений в экономике стран возникала необходимость в создании надежных механизмов защиты вкладов, в перераспределении рисков путем выпуска ценных бумаг под выданный банками кредит, в развитии страхового дела и др.</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name="page4">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1476362" y="-539998"/>
            <a:ext cx="9143643" cy="2387160"/>
          </a:xfrm>
        </p:spPr>
        <p:txBody>
          <a:bodyPr lIns="0" tIns="0" rIns="0" bIns="0" anchor="ctr"/>
          <a:lstStyle/>
          <a:p>
            <a:pPr lvl="0"/>
            <a:r>
              <a:rPr lang="en-US" sz="3200" b="1">
                <a:solidFill>
                  <a:srgbClr val="FFD320"/>
                </a:solidFill>
                <a:latin typeface="Calibri" pitchFamily="18"/>
              </a:rPr>
              <a:t>История банковской системы в России</a:t>
            </a:r>
          </a:p>
        </p:txBody>
      </p:sp>
      <p:sp>
        <p:nvSpPr>
          <p:cNvPr id="3" name="Текст 2"/>
          <p:cNvSpPr txBox="1">
            <a:spLocks noGrp="1"/>
          </p:cNvSpPr>
          <p:nvPr>
            <p:ph type="body" idx="4294967295"/>
          </p:nvPr>
        </p:nvSpPr>
        <p:spPr>
          <a:xfrm>
            <a:off x="539998" y="1439997"/>
            <a:ext cx="10972443" cy="4525923"/>
          </a:xfrm>
        </p:spPr>
        <p:txBody>
          <a:bodyPr/>
          <a:lstStyle/>
          <a:p>
            <a:pPr lvl="0"/>
            <a:r>
              <a:rPr lang="en-US">
                <a:solidFill>
                  <a:srgbClr val="FFD320"/>
                </a:solidFill>
              </a:rPr>
              <a:t>Современная кредитная система - это совокупность самых разнообразных кредитно-финансовых институтов, действующих на рынке ссудных капиталов и осуществляющих аккумуляцию и мобилизацию доходов, состоящая из нескольких институциональных звеньев или ярусов. Основной частью кредитной системы выступает банковская система, предполагающая совокупность банковских учреждений.</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name="page5">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p:txBody>
          <a:bodyPr lIns="0" tIns="0" rIns="0" bIns="0" anchor="ctr"/>
          <a:lstStyle/>
          <a:p>
            <a:pPr lvl="0"/>
            <a:r>
              <a:rPr lang="en-US" sz="1800">
                <a:latin typeface="Calibri" pitchFamily="18"/>
              </a:rPr>
              <a:t> </a:t>
            </a:r>
          </a:p>
        </p:txBody>
      </p:sp>
      <p:sp>
        <p:nvSpPr>
          <p:cNvPr id="3" name="Текст 2"/>
          <p:cNvSpPr txBox="1">
            <a:spLocks noGrp="1"/>
          </p:cNvSpPr>
          <p:nvPr>
            <p:ph type="body" idx="4294967295"/>
          </p:nvPr>
        </p:nvSpPr>
        <p:spPr>
          <a:xfrm>
            <a:off x="547561" y="539998"/>
            <a:ext cx="10972443" cy="4525923"/>
          </a:xfrm>
        </p:spPr>
        <p:txBody>
          <a:bodyPr/>
          <a:lstStyle/>
          <a:p>
            <a:pPr lvl="0"/>
            <a:r>
              <a:rPr lang="en-US">
                <a:solidFill>
                  <a:srgbClr val="FFD320"/>
                </a:solidFill>
              </a:rPr>
              <a:t>Банковская система Российской Федерации начала создаваться гораздо позже, нежели в странах Запада, и в своем развитии прошла несколько этапов. Условно можно выделить пять этапов: 1-й - с середины XVIII в. до 1860 г. - период создания и функционирования банков как государственных (казенных); 2-й - с 1860 г. по 1917 г. - период развития и совершенствования банковской системы; 3-й - с 1917 по 1930 г. - формирование новой банковской системы; 4-й - с 1932 по 1987 г. - стабильное функционирование «социалистической» банковской системы; 5-й - с 1988 г. по настоящее время - формирование современной рыночной банковской системы.</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name="page6">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1476362" y="-227164"/>
            <a:ext cx="9143643" cy="2387160"/>
          </a:xfrm>
        </p:spPr>
        <p:txBody>
          <a:bodyPr lIns="0" tIns="0" rIns="0" bIns="0" anchor="ctr"/>
          <a:lstStyle/>
          <a:p>
            <a:pPr lvl="0"/>
            <a:r>
              <a:rPr lang="en-US" sz="3200">
                <a:solidFill>
                  <a:srgbClr val="FFD320"/>
                </a:solidFill>
                <a:latin typeface="Calibri" pitchFamily="18"/>
              </a:rPr>
              <a:t>Центральный банк РФ</a:t>
            </a:r>
          </a:p>
        </p:txBody>
      </p:sp>
      <p:pic>
        <p:nvPicPr>
          <p:cNvPr id="3" name=""/>
          <p:cNvPicPr>
            <a:picLocks noGrp="1" noChangeAspect="1"/>
          </p:cNvPicPr>
          <p:nvPr>
            <p:ph type="pic" idx="4294967295"/>
          </p:nvPr>
        </p:nvPicPr>
        <p:blipFill>
          <a:blip r:embed="rId3">
            <a:lum bright="-50000"/>
            <a:alphaModFix/>
          </a:blip>
          <a:srcRect/>
          <a:stretch>
            <a:fillRect/>
          </a:stretch>
        </p:blipFill>
        <p:spPr>
          <a:xfrm>
            <a:off x="2716197" y="1604515"/>
            <a:ext cx="6758641" cy="4525923"/>
          </a:xfr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name="page7">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1439997" y="-359999"/>
            <a:ext cx="9143643" cy="2387160"/>
          </a:xfrm>
        </p:spPr>
        <p:txBody>
          <a:bodyPr lIns="0" tIns="0" rIns="0" bIns="0" anchor="ctr"/>
          <a:lstStyle/>
          <a:p>
            <a:pPr lvl="0"/>
            <a:r>
              <a:rPr lang="en-US" sz="3200">
                <a:solidFill>
                  <a:srgbClr val="FFD320"/>
                </a:solidFill>
                <a:latin typeface="Calibri" pitchFamily="18"/>
              </a:rPr>
              <a:t>Банковская систе</a:t>
            </a:r>
            <a:r>
              <a:rPr lang="ru-RU" sz="3200">
                <a:solidFill>
                  <a:srgbClr val="FFD320"/>
                </a:solidFill>
                <a:latin typeface="Calibri" pitchFamily="18"/>
              </a:rPr>
              <a:t>м</a:t>
            </a:r>
            <a:r>
              <a:rPr lang="en-US" sz="3200">
                <a:solidFill>
                  <a:srgbClr val="FFD320"/>
                </a:solidFill>
                <a:latin typeface="Calibri" pitchFamily="18"/>
              </a:rPr>
              <a:t>а США</a:t>
            </a:r>
          </a:p>
        </p:txBody>
      </p:sp>
      <p:sp>
        <p:nvSpPr>
          <p:cNvPr id="3" name="Текст 2"/>
          <p:cNvSpPr txBox="1">
            <a:spLocks noGrp="1"/>
          </p:cNvSpPr>
          <p:nvPr>
            <p:ph type="body" idx="4294967295"/>
          </p:nvPr>
        </p:nvSpPr>
        <p:spPr>
          <a:xfrm>
            <a:off x="609484" y="1604515"/>
            <a:ext cx="10972443" cy="4915439"/>
          </a:xfrm>
        </p:spPr>
        <p:txBody>
          <a:bodyPr/>
          <a:lstStyle/>
          <a:p>
            <a:pPr lvl="0"/>
            <a:r>
              <a:rPr lang="en-US">
                <a:solidFill>
                  <a:srgbClr val="FFD320"/>
                </a:solidFill>
              </a:rPr>
              <a:t>Федеральная резервная система, или ФРС, выполняет функции центрального банка Соединенных Штатов. В этой связи она несет ответственность за разработку и реализацию денежно-кредитной политики, банковский надзор, а также предоставление финансовых услуг депозитным институтам и федеральному правительству. Будучи самостоятельным институтом, она не зависит ни от Конгресса США, ни от правительства. Структура ФРС отличается от структуры большинства центральных банков мира. Так, функции принятия решений распределены между двенадцатью региональными членами системы. ФРС может контролировать денежное предложение, что оказывает влияние на процентные ставки.</a:t>
            </a:r>
          </a:p>
          <a:p>
            <a:pPr lvl="0">
              <a:buSzPct val="45000"/>
              <a:buFont typeface="StarSymbol"/>
              <a:buChar char="●"/>
            </a:pPr>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name="page8">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1476362" y="-227164"/>
            <a:ext cx="9143643" cy="2387160"/>
          </a:xfrm>
        </p:spPr>
        <p:txBody>
          <a:bodyPr lIns="0" tIns="0" rIns="0" bIns="0" anchor="ctr"/>
          <a:lstStyle/>
          <a:p>
            <a:pPr lvl="0"/>
            <a:r>
              <a:rPr lang="en-US" sz="3200">
                <a:solidFill>
                  <a:srgbClr val="FFD320"/>
                </a:solidFill>
                <a:latin typeface="Calibri" pitchFamily="18"/>
              </a:rPr>
              <a:t>Центральный банк США</a:t>
            </a:r>
          </a:p>
        </p:txBody>
      </p:sp>
      <p:pic>
        <p:nvPicPr>
          <p:cNvPr id="3" name=""/>
          <p:cNvPicPr>
            <a:picLocks noGrp="1" noChangeAspect="1"/>
          </p:cNvPicPr>
          <p:nvPr>
            <p:ph type="pic" idx="4294967295"/>
          </p:nvPr>
        </p:nvPicPr>
        <p:blipFill>
          <a:blip r:embed="rId3">
            <a:lum bright="-50000"/>
            <a:alphaModFix/>
          </a:blip>
          <a:srcRect/>
          <a:stretch>
            <a:fillRect/>
          </a:stretch>
        </p:blipFill>
        <p:spPr>
          <a:xfrm>
            <a:off x="2703597" y="1604515"/>
            <a:ext cx="6783476" cy="4525923"/>
          </a:xfr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name="page9">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1476362" y="-407164"/>
            <a:ext cx="9143643" cy="2387160"/>
          </a:xfrm>
        </p:spPr>
        <p:txBody>
          <a:bodyPr lIns="0" tIns="0" rIns="0" bIns="0" anchor="ctr"/>
          <a:lstStyle/>
          <a:p>
            <a:pPr lvl="0"/>
            <a:r>
              <a:rPr lang="en-US" sz="3200" b="1">
                <a:solidFill>
                  <a:srgbClr val="FFD320"/>
                </a:solidFill>
                <a:latin typeface="Calibri" pitchFamily="18"/>
              </a:rPr>
              <a:t>Банковская система Франции</a:t>
            </a:r>
            <a:r>
              <a:rPr lang="en-US" sz="1800">
                <a:latin typeface="Calibri" pitchFamily="18"/>
              </a:rPr>
              <a:t/>
            </a:r>
            <a:br>
              <a:rPr lang="en-US" sz="1800">
                <a:latin typeface="Calibri" pitchFamily="18"/>
              </a:rPr>
            </a:br>
            <a:endParaRPr lang="en-US" sz="1800">
              <a:latin typeface="Calibri" pitchFamily="18"/>
            </a:endParaRPr>
          </a:p>
        </p:txBody>
      </p:sp>
      <p:sp>
        <p:nvSpPr>
          <p:cNvPr id="3" name="Текст 2"/>
          <p:cNvSpPr txBox="1">
            <a:spLocks noGrp="1"/>
          </p:cNvSpPr>
          <p:nvPr>
            <p:ph type="body" idx="4294967295"/>
          </p:nvPr>
        </p:nvSpPr>
        <p:spPr>
          <a:xfrm>
            <a:off x="547561" y="1079997"/>
            <a:ext cx="10972443" cy="5666399"/>
          </a:xfrm>
        </p:spPr>
        <p:txBody>
          <a:bodyPr/>
          <a:lstStyle/>
          <a:p>
            <a:pPr lvl="0"/>
            <a:r>
              <a:rPr lang="en-US">
                <a:solidFill>
                  <a:srgbClr val="FFD320"/>
                </a:solidFill>
              </a:rPr>
              <a:t>Банковская система Франции характеризуется трехуровневой моделью:</a:t>
            </a:r>
          </a:p>
          <a:p>
            <a:pPr lvl="0"/>
            <a:r>
              <a:rPr lang="en-US">
                <a:solidFill>
                  <a:srgbClr val="FFD320"/>
                </a:solidFill>
              </a:rPr>
              <a:t>– первый уровень представлен Банком Франции, ключевыми задачами которого являются поддержка ценовой и монетарной стабильности в стране;</a:t>
            </a:r>
          </a:p>
          <a:p>
            <a:pPr lvl="0"/>
            <a:r>
              <a:rPr lang="en-US">
                <a:solidFill>
                  <a:srgbClr val="FFD320"/>
                </a:solidFill>
              </a:rPr>
              <a:t>– второй уровень формируют специализированные коммерческие банки (торговые, деловые, сберегательные), финансовые компании, а также филиалы и дочерние представительства иностранных банков;</a:t>
            </a:r>
          </a:p>
          <a:p>
            <a:pPr lvl="0"/>
            <a:r>
              <a:rPr lang="en-US">
                <a:solidFill>
                  <a:srgbClr val="FFD320"/>
                </a:solidFill>
              </a:rPr>
              <a:t>– третий уровень занимают многочисленные учреждения взаимного и кооперативного кредита, представленные деятельностью народных банков, учреждений сельскохозяйственного кредита, обществ взаимного кредита, кооперативных банков.  </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theme/theme1.xml><?xml version="1.0" encoding="utf-8"?>
<a:theme xmlns:a="http://schemas.openxmlformats.org/drawingml/2006/main" name="Обычный">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Обычный 1">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859</Words>
  <Application>Microsoft Office PowerPoint</Application>
  <PresentationFormat>Широкоэкранный</PresentationFormat>
  <Paragraphs>53</Paragraphs>
  <Slides>17</Slides>
  <Notes>17</Notes>
  <HiddenSlides>0</HiddenSlides>
  <MMClips>0</MMClips>
  <ScaleCrop>false</ScaleCrop>
  <HeadingPairs>
    <vt:vector size="6" baseType="variant">
      <vt:variant>
        <vt:lpstr>Использованные шрифты</vt:lpstr>
      </vt:variant>
      <vt:variant>
        <vt:i4>9</vt:i4>
      </vt:variant>
      <vt:variant>
        <vt:lpstr>Тема</vt:lpstr>
      </vt:variant>
      <vt:variant>
        <vt:i4>2</vt:i4>
      </vt:variant>
      <vt:variant>
        <vt:lpstr>Заголовки слайдов</vt:lpstr>
      </vt:variant>
      <vt:variant>
        <vt:i4>17</vt:i4>
      </vt:variant>
    </vt:vector>
  </HeadingPairs>
  <TitlesOfParts>
    <vt:vector size="28" baseType="lpstr">
      <vt:lpstr>Microsoft YaHei</vt:lpstr>
      <vt:lpstr>Arial</vt:lpstr>
      <vt:lpstr>Calibri</vt:lpstr>
      <vt:lpstr>Calibri Light</vt:lpstr>
      <vt:lpstr>Lucida Sans Unicode</vt:lpstr>
      <vt:lpstr>Mangal</vt:lpstr>
      <vt:lpstr>StarSymbol</vt:lpstr>
      <vt:lpstr>Tahoma</vt:lpstr>
      <vt:lpstr>Times New Roman</vt:lpstr>
      <vt:lpstr>Обычный</vt:lpstr>
      <vt:lpstr>Обычный 1</vt:lpstr>
      <vt:lpstr>Банковские системы  разных стран мира</vt:lpstr>
      <vt:lpstr>  </vt:lpstr>
      <vt:lpstr>  </vt:lpstr>
      <vt:lpstr>История банковской системы в России</vt:lpstr>
      <vt:lpstr> </vt:lpstr>
      <vt:lpstr>Центральный банк РФ</vt:lpstr>
      <vt:lpstr>Банковская система США</vt:lpstr>
      <vt:lpstr>Центральный банк США</vt:lpstr>
      <vt:lpstr>Банковская система Франции </vt:lpstr>
      <vt:lpstr>Банк Франции</vt:lpstr>
      <vt:lpstr>Банковская система Англии</vt:lpstr>
      <vt:lpstr>Центральный банк Соединенного Королевства</vt:lpstr>
      <vt:lpstr>Банковская система Китая  </vt:lpstr>
      <vt:lpstr> </vt:lpstr>
      <vt:lpstr>Банковская система Японии</vt:lpstr>
      <vt:lpstr>Банк Японии</vt:lpstr>
      <vt:lpstr>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Банковские системы  разных стран мира</dc:title>
  <dc:creator>Uchitelskaya</dc:creator>
  <cp:lastModifiedBy>Uchitelskaya</cp:lastModifiedBy>
  <cp:revision>2</cp:revision>
  <dcterms:modified xsi:type="dcterms:W3CDTF">2022-11-17T01:15:19Z</dcterms:modified>
</cp:coreProperties>
</file>