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60" r:id="rId12"/>
    <p:sldId id="271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FC203-D283-4ABC-A3F0-3ADD5A24E9C8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647D3-2487-40AC-AB9C-1CA7F3FDB1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FC203-D283-4ABC-A3F0-3ADD5A24E9C8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647D3-2487-40AC-AB9C-1CA7F3FDB1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FC203-D283-4ABC-A3F0-3ADD5A24E9C8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647D3-2487-40AC-AB9C-1CA7F3FDB1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FC203-D283-4ABC-A3F0-3ADD5A24E9C8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647D3-2487-40AC-AB9C-1CA7F3FDB1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FC203-D283-4ABC-A3F0-3ADD5A24E9C8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647D3-2487-40AC-AB9C-1CA7F3FDB1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FC203-D283-4ABC-A3F0-3ADD5A24E9C8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647D3-2487-40AC-AB9C-1CA7F3FDB1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FC203-D283-4ABC-A3F0-3ADD5A24E9C8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647D3-2487-40AC-AB9C-1CA7F3FDB1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FC203-D283-4ABC-A3F0-3ADD5A24E9C8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647D3-2487-40AC-AB9C-1CA7F3FDB1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FC203-D283-4ABC-A3F0-3ADD5A24E9C8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647D3-2487-40AC-AB9C-1CA7F3FDB1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FC203-D283-4ABC-A3F0-3ADD5A24E9C8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647D3-2487-40AC-AB9C-1CA7F3FDB1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FC203-D283-4ABC-A3F0-3ADD5A24E9C8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647D3-2487-40AC-AB9C-1CA7F3FDB1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6FC203-D283-4ABC-A3F0-3ADD5A24E9C8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3647D3-2487-40AC-AB9C-1CA7F3FDB1B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25570410_2-phonoteka-org-p-pdd-v-detskom-sadu-zastavka-krasivie-zasta-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357166"/>
            <a:ext cx="7072362" cy="4143404"/>
          </a:xfrm>
        </p:spPr>
        <p:txBody>
          <a:bodyPr>
            <a:normAutofit fontScale="90000"/>
          </a:bodyPr>
          <a:lstStyle/>
          <a:p>
            <a:pPr indent="360680">
              <a:lnSpc>
                <a:spcPct val="115000"/>
              </a:lnSpc>
            </a:pPr>
            <a:r>
              <a:rPr lang="ru-RU" sz="40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Организация педагогической работы с дошкольниками</a:t>
            </a:r>
            <a:r>
              <a:rPr lang="ru-RU" sz="4000" dirty="0">
                <a:ea typeface="Times New Roman"/>
                <a:cs typeface="Times New Roman"/>
              </a:rPr>
              <a:t/>
            </a:r>
            <a:br>
              <a:rPr lang="ru-RU" sz="4000" dirty="0">
                <a:ea typeface="Times New Roman"/>
                <a:cs typeface="Times New Roman"/>
              </a:rPr>
            </a:br>
            <a:r>
              <a:rPr lang="ru-RU" sz="40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 профилактике детского дорожно-транспортного  </a:t>
            </a:r>
            <a:br>
              <a:rPr lang="ru-RU" sz="40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40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травматизма</a:t>
            </a:r>
            <a:r>
              <a:rPr lang="ru-RU" dirty="0">
                <a:ea typeface="Times New Roman"/>
                <a:cs typeface="Times New Roman"/>
              </a:rPr>
              <a:t/>
            </a:r>
            <a:br>
              <a:rPr lang="ru-RU" dirty="0">
                <a:ea typeface="Times New Roman"/>
                <a:cs typeface="Times New Roman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00760" y="5072074"/>
            <a:ext cx="2843210" cy="995354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Выполнил: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Кильдяева Н.Е.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71802" y="6429396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Г. Богородск 2022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613282188_28-p-sinii-fon-na-noutbuke-3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69072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31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31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31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31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31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31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31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Подготовительная группа.</a:t>
            </a:r>
            <a:br>
              <a:rPr lang="ru-RU" sz="31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31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На целевых прогулках (один раз в месяц) дошкольники наблюдают за движением транспорта, работой водителя, сигналами светофора. Расширяются знания детей об инспекторах ДПС ГИБДД, контролирующих и регулирующих движение на улице. Продолжается знакомство с назначением дорожных знаков и их начертанием. Закрепляется правильное употребление пространственной терминологии (слева – справа, вверху – внизу, спереди – сзади, рядом, навстречу, на противоположной стороне, посередине, напротив, вдоль и т. д.). Дети должны хорошо ориентироваться в окружающей обстановке, ее изменениях, правильно реагировать на них.</a:t>
            </a:r>
            <a:r>
              <a:rPr lang="ru-RU" dirty="0" smtClean="0">
                <a:ea typeface="Times New Roman"/>
                <a:cs typeface="Times New Roman"/>
              </a:rPr>
              <a:t/>
            </a:r>
            <a:br>
              <a:rPr lang="ru-RU" dirty="0" smtClean="0">
                <a:ea typeface="Times New Roman"/>
                <a:cs typeface="Times New Roman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1613282188_28-p-sinii-fon-na-noutbuke-3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26" cy="6858000"/>
          </a:xfrm>
        </p:spPr>
      </p:pic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571472" y="428604"/>
            <a:ext cx="7809895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03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Примерная </a:t>
            </a:r>
            <a:r>
              <a:rPr kumimoji="0" lang="ru-RU" sz="280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тематика </a:t>
            </a:r>
            <a:r>
              <a:rPr kumimoji="0" lang="ru-RU" sz="2800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целевых прогулок:</a:t>
            </a:r>
            <a:endParaRPr kumimoji="0" lang="ru-RU" sz="280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Младшая группа: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знакомство с улицей;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наблюдение за работой светофора;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наблюдение за транспортом;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пешеходный переход.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Средняя группа: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знакомство с улицей;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наша улица;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сравнение легкового и грузового автомобилей;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наблюдение за светофором.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1613282188_28-p-sinii-fon-na-noutbuke-3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26" cy="6858000"/>
          </a:xfrm>
        </p:spPr>
      </p:pic>
      <p:sp>
        <p:nvSpPr>
          <p:cNvPr id="4" name="TextBox 3"/>
          <p:cNvSpPr txBox="1"/>
          <p:nvPr/>
        </p:nvSpPr>
        <p:spPr>
          <a:xfrm>
            <a:off x="2357422" y="107154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500034" y="214290"/>
            <a:ext cx="7061100" cy="6463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03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Старшая группа: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улица;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правила поведения на улице;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наблюдение за транспортом;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прогулка пешехода;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переход;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перекресток;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наблюдение за работой светофора;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наблюдение за работой инспектора ДПС ГИБДД;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прогулка к автобусной остановке.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Подготовительная группа: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улицы и перекрестки;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правила дорожного движения;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наблюдение за работой светофора;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наблюдение за движением машин и работой водителя;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наблюдение за работой инспектора ДПС ГИБДД;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значение дорожных знаков;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знакомство с местом остановки пассажирского транспорта;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пешеходный переход (подземный и наземный);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островок безопасности.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10813979_19-p-fon-dlya-prezentatsii-pdd-detyam-3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056186" cy="6858000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13282188_28-p-sinii-fon-na-noutbuke-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285884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/>
              <a:t/>
            </a:r>
            <a:br>
              <a:rPr lang="ru-RU" sz="2200" b="1" dirty="0"/>
            </a:br>
            <a:r>
              <a:rPr lang="ru-RU" sz="3100" b="1" dirty="0" smtClean="0"/>
              <a:t>Цель: </a:t>
            </a:r>
            <a:r>
              <a:rPr lang="ru-RU" sz="3100" dirty="0" smtClean="0"/>
              <a:t>формирование навыков безопасного поведения на дорогах.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2800" b="1" dirty="0" smtClean="0"/>
              <a:t>Задачи:</a:t>
            </a:r>
            <a:endParaRPr lang="ru-RU" sz="2800" b="1" dirty="0"/>
          </a:p>
          <a:p>
            <a:pPr lvl="0"/>
            <a:r>
              <a:rPr lang="ru-RU" sz="2800" dirty="0"/>
              <a:t>создавать условия для сознательного изучения детьми Правил дорожного движения;</a:t>
            </a:r>
          </a:p>
          <a:p>
            <a:pPr lvl="0"/>
            <a:r>
              <a:rPr lang="ru-RU" sz="2800" dirty="0"/>
              <a:t>развивать у детей умение ориентироваться в различной обстановке;</a:t>
            </a:r>
          </a:p>
          <a:p>
            <a:pPr lvl="0"/>
            <a:r>
              <a:rPr lang="ru-RU" sz="2800" dirty="0"/>
              <a:t>вырабатывать у дошкольников привычку правильно вести себя на дорогах;</a:t>
            </a:r>
          </a:p>
          <a:p>
            <a:pPr lvl="0"/>
            <a:r>
              <a:rPr lang="ru-RU" sz="2800" dirty="0"/>
              <a:t>воспитывать в детях грамотных пешеходов.</a:t>
            </a:r>
            <a:r>
              <a:rPr lang="ru-RU" sz="2800" i="1" dirty="0"/>
              <a:t> </a:t>
            </a:r>
            <a:endParaRPr lang="ru-RU" sz="2800" dirty="0"/>
          </a:p>
          <a:p>
            <a:r>
              <a:rPr lang="ru-RU" sz="2800" dirty="0"/>
              <a:t>Решение этих задач осуществляется через следующие 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613282188_28-p-sinii-fon-na-noutbuke-3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69072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/>
              <a:t>Формы </a:t>
            </a:r>
            <a:r>
              <a:rPr lang="ru-RU" sz="2800" b="1" dirty="0"/>
              <a:t>работы</a:t>
            </a:r>
            <a:r>
              <a:rPr lang="ru-RU" sz="2800" dirty="0"/>
              <a:t>:</a:t>
            </a:r>
            <a:br>
              <a:rPr lang="ru-RU" sz="2800" dirty="0"/>
            </a:br>
            <a:r>
              <a:rPr lang="ru-RU" sz="2800" dirty="0" smtClean="0"/>
              <a:t> -Игры </a:t>
            </a:r>
            <a:r>
              <a:rPr lang="ru-RU" sz="2800" dirty="0"/>
              <a:t>(ролевые, дидактические, подвижные</a:t>
            </a:r>
            <a:r>
              <a:rPr lang="ru-RU" sz="2800" dirty="0" smtClean="0"/>
              <a:t>);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 -Чтение </a:t>
            </a:r>
            <a:r>
              <a:rPr lang="ru-RU" sz="2800" dirty="0"/>
              <a:t>художественной </a:t>
            </a:r>
            <a:r>
              <a:rPr lang="ru-RU" sz="2800" dirty="0" smtClean="0"/>
              <a:t>литературы;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 -Праздники</a:t>
            </a:r>
            <a:r>
              <a:rPr lang="ru-RU" sz="2800" dirty="0"/>
              <a:t>, </a:t>
            </a:r>
            <a:r>
              <a:rPr lang="ru-RU" sz="2800" dirty="0" smtClean="0"/>
              <a:t>развлечения;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 -Целевые прогулки;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 -Экскурсии;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 -Беседы;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 -Наблюдения.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613282188_28-p-sinii-fon-na-noutbuke-3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69072"/>
          </a:xfrm>
        </p:spPr>
        <p:txBody>
          <a:bodyPr>
            <a:normAutofit/>
          </a:bodyPr>
          <a:lstStyle/>
          <a:p>
            <a:pPr algn="l"/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 descr="rp_BWzfzzn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1802" y="2190741"/>
            <a:ext cx="2857520" cy="4667259"/>
          </a:xfrm>
          <a:prstGeom prst="rect">
            <a:avLst/>
          </a:prstGeom>
        </p:spPr>
      </p:pic>
      <p:pic>
        <p:nvPicPr>
          <p:cNvPr id="6" name="Рисунок 5" descr="cXsU8jPBkj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190741"/>
            <a:ext cx="3143240" cy="4667259"/>
          </a:xfrm>
          <a:prstGeom prst="rect">
            <a:avLst/>
          </a:prstGeom>
        </p:spPr>
      </p:pic>
      <p:pic>
        <p:nvPicPr>
          <p:cNvPr id="7" name="Рисунок 6" descr="oA5desnl6m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29323" y="2214554"/>
            <a:ext cx="3214678" cy="4643446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613282188_28-p-sinii-fon-na-noutbuke-3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69072"/>
          </a:xfrm>
        </p:spPr>
        <p:txBody>
          <a:bodyPr>
            <a:normAutofit/>
          </a:bodyPr>
          <a:lstStyle/>
          <a:p>
            <a:pPr algn="l"/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C:\Users\Администратор\Desktop\0-02-05-6ba7957939c0340c056703f479c6f3d976f0dd68e3b667df10c80b6da951674c_c4bacb3a2d9503d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714752"/>
            <a:ext cx="4000528" cy="2847446"/>
          </a:xfrm>
          <a:prstGeom prst="rect">
            <a:avLst/>
          </a:prstGeom>
          <a:noFill/>
        </p:spPr>
      </p:pic>
      <p:pic>
        <p:nvPicPr>
          <p:cNvPr id="1028" name="Picture 4" descr="C:\Users\Администратор\Desktop\0-02-05-6e3148b5b82ccac2e1cd21aad58e0231211be374f9d81b1f69b44ee75f3e237f_450f618d3496f1f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1071546"/>
            <a:ext cx="3857652" cy="1755231"/>
          </a:xfrm>
          <a:prstGeom prst="rect">
            <a:avLst/>
          </a:prstGeom>
          <a:noFill/>
        </p:spPr>
      </p:pic>
      <p:pic>
        <p:nvPicPr>
          <p:cNvPr id="1029" name="Picture 5" descr="C:\Users\Администратор\Desktop\0-02-05-d0ee55c2071df72af7fc75c7dbac54615c31278447fbfa3663a354fb2d7e4d20_83b7714f9ae45ae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4286256"/>
            <a:ext cx="2928958" cy="2196719"/>
          </a:xfrm>
          <a:prstGeom prst="rect">
            <a:avLst/>
          </a:prstGeom>
          <a:noFill/>
        </p:spPr>
      </p:pic>
      <p:pic>
        <p:nvPicPr>
          <p:cNvPr id="1030" name="Picture 6" descr="C:\Users\Администратор\Desktop\0-02-05-46c402e66d6bae179cbc2916bf4f28b8b806315b93d845214cb7799e2749c804_9ca971a65c24e8cd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86380" y="928670"/>
            <a:ext cx="2259795" cy="301306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613282188_28-p-sinii-fon-na-noutbuke-3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69072"/>
          </a:xfrm>
        </p:spPr>
        <p:txBody>
          <a:bodyPr>
            <a:normAutofit/>
          </a:bodyPr>
          <a:lstStyle/>
          <a:p>
            <a:pPr algn="l"/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 descr="C:\Users\Администратор\Desktop\0-02-05-6672cf94696b16531db2f27e02bb9137fb998a3d12fcbe71f0d25406ce95d7d7_5092b68c0426957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071942"/>
            <a:ext cx="3181336" cy="2386002"/>
          </a:xfrm>
          <a:prstGeom prst="rect">
            <a:avLst/>
          </a:prstGeom>
          <a:noFill/>
        </p:spPr>
      </p:pic>
      <p:pic>
        <p:nvPicPr>
          <p:cNvPr id="2052" name="Picture 4" descr="C:\Users\Администратор\Desktop\0-02-05-7ada11a5ff0b30aa52830741c1769bc6b30fc3d1463bfb2dcde842bdb9a3e377_ef4008b09c296ea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4071942"/>
            <a:ext cx="3143240" cy="2357430"/>
          </a:xfrm>
          <a:prstGeom prst="rect">
            <a:avLst/>
          </a:prstGeom>
          <a:noFill/>
        </p:spPr>
      </p:pic>
      <p:pic>
        <p:nvPicPr>
          <p:cNvPr id="2053" name="Picture 5" descr="C:\Users\Администратор\Desktop\0-02-05-258a8dd77b05df3934cabc59dfa3333a42998ff65fc679f48ed1cbdbab92c397_6874f8b2cdaabfd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1142984"/>
            <a:ext cx="3143272" cy="2357454"/>
          </a:xfrm>
          <a:prstGeom prst="rect">
            <a:avLst/>
          </a:prstGeom>
          <a:noFill/>
        </p:spPr>
      </p:pic>
      <p:pic>
        <p:nvPicPr>
          <p:cNvPr id="2054" name="Picture 6" descr="C:\Users\Администратор\Desktop\0-02-05-63edc17bfebbb119b3f772c50301152b9627090ec90cf6895f8c6460ac671b6b_acec03175aed830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43306" y="357166"/>
            <a:ext cx="2254225" cy="3005633"/>
          </a:xfrm>
          <a:prstGeom prst="rect">
            <a:avLst/>
          </a:prstGeom>
          <a:noFill/>
        </p:spPr>
      </p:pic>
      <p:pic>
        <p:nvPicPr>
          <p:cNvPr id="2055" name="Picture 7" descr="C:\Users\Администратор\Desktop\0-02-05-367f44ad23c17112316675c876908be059977499dcb2b4aeb5ca62db81696d72_8a6fd3b048742cc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86512" y="333353"/>
            <a:ext cx="2214578" cy="295277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613282188_28-p-sinii-fon-na-noutbuke-3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69072"/>
          </a:xfrm>
        </p:spPr>
        <p:txBody>
          <a:bodyPr>
            <a:normAutofit/>
          </a:bodyPr>
          <a:lstStyle/>
          <a:p>
            <a:pPr algn="l"/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03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3603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3603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младшая группа</a:t>
            </a: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3603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3603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Проводятся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один раз в два месяца. </a:t>
            </a: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оспитателю необходимо обратить внимание детей на работу светофора, на разные виды транспорта: легковые, грузовые машины, автобусы, трамваи. В процессе наблюдения учить различать и называть кабину, колеса, окна, двери. Учить отвечать на вопросы, а также наблюдать за играми “в улицу” старших детей.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613282188_28-p-sinii-fon-na-noutbuke-3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69072"/>
          </a:xfrm>
        </p:spPr>
        <p:txBody>
          <a:bodyPr>
            <a:normAutofit/>
          </a:bodyPr>
          <a:lstStyle/>
          <a:p>
            <a:pPr algn="l"/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714612" y="714356"/>
            <a:ext cx="392909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Средняя группа</a:t>
            </a:r>
            <a:r>
              <a:rPr lang="ru-RU" sz="2800" dirty="0" smtClean="0"/>
              <a:t> .</a:t>
            </a:r>
          </a:p>
          <a:p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2071678"/>
            <a:ext cx="8429684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03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Проводятся они один раз в два месяца. Детей знакомят с жилыми и общественными зданиями, дорогой рядом с детским садом, транспортом, который движется по этой дороге, конкретными правилами дорожного движения, со словами: “проезжая часть”, “одностороннее и двустороннее движение”, “пешеход”, “переход”.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613282188_28-p-sinii-fon-na-noutbuke-3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69072"/>
          </a:xfrm>
        </p:spPr>
        <p:txBody>
          <a:bodyPr>
            <a:normAutofit/>
          </a:bodyPr>
          <a:lstStyle/>
          <a:p>
            <a:pPr algn="l"/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285720" y="857232"/>
            <a:ext cx="850112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03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таршая группа.</a:t>
            </a:r>
          </a:p>
          <a:p>
            <a:pPr marL="0" marR="0" lvl="0" indent="3603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3603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3603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Целевые прогулки организуются один раз в месяц. На них закрепляются представления детей о проезжей части, осевой линии; дети знакомятся с перекрестком, некоторыми дорожными знаками, получают более полные знания о правилах для пешеходов и пассажиров.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311</Words>
  <Application>Microsoft Office PowerPoint</Application>
  <PresentationFormat>Экран (4:3)</PresentationFormat>
  <Paragraphs>63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Организация педагогической работы с дошкольниками по профилактике детского дорожно-транспортного   травматизма </vt:lpstr>
      <vt:lpstr>  Цель: формирование навыков безопасного поведения на дорогах. </vt:lpstr>
      <vt:lpstr>Формы работы:  -Игры (ролевые, дидактические, подвижные);  -Чтение художественной литературы;  -Праздники, развлечения;  -Целевые прогулки;  -Экскурсии;  -Беседы;  -Наблюдения. </vt:lpstr>
      <vt:lpstr> </vt:lpstr>
      <vt:lpstr> </vt:lpstr>
      <vt:lpstr> </vt:lpstr>
      <vt:lpstr> </vt:lpstr>
      <vt:lpstr> </vt:lpstr>
      <vt:lpstr> </vt:lpstr>
      <vt:lpstr>    Подготовительная группа. На целевых прогулках (один раз в месяц) дошкольники наблюдают за движением транспорта, работой водителя, сигналами светофора. Расширяются знания детей об инспекторах ДПС ГИБДД, контролирующих и регулирующих движение на улице. Продолжается знакомство с назначением дорожных знаков и их начертанием. Закрепляется правильное употребление пространственной терминологии (слева – справа, вверху – внизу, спереди – сзади, рядом, навстречу, на противоположной стороне, посередине, напротив, вдоль и т. д.). Дети должны хорошо ориентироваться в окружающей обстановке, ее изменениях, правильно реагировать на них.  </vt:lpstr>
      <vt:lpstr>Слайд 11</vt:lpstr>
      <vt:lpstr>Слайд 12</vt:lpstr>
      <vt:lpstr>Слайд 13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педагогической работы с дошкольниками по профилактике детского дорожно-транспортного   травматизма </dc:title>
  <dc:creator>Администратор</dc:creator>
  <cp:lastModifiedBy>Администратор</cp:lastModifiedBy>
  <cp:revision>3</cp:revision>
  <dcterms:created xsi:type="dcterms:W3CDTF">2022-11-10T10:05:46Z</dcterms:created>
  <dcterms:modified xsi:type="dcterms:W3CDTF">2022-11-15T08:40:27Z</dcterms:modified>
</cp:coreProperties>
</file>