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334236755_portfolio-vospitatelya-detskogo-sad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8545">
            <a:off x="4263152" y="607065"/>
            <a:ext cx="4131000" cy="57399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620688"/>
            <a:ext cx="3816425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</a:t>
            </a:r>
          </a:p>
          <a:p>
            <a:pPr algn="ctr"/>
            <a:r>
              <a:rPr lang="ru-RU" sz="4800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ортфолио</a:t>
            </a:r>
          </a:p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воспитателя</a:t>
            </a:r>
            <a:endParaRPr lang="ru-RU" sz="4800" b="1" cap="none" spc="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774616" y="3975718"/>
            <a:ext cx="649248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Подготовила:</a:t>
            </a:r>
          </a:p>
          <a:p>
            <a:pPr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Кокшарова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Алена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Сергеевна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095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29" y="-315416"/>
            <a:ext cx="5050904" cy="223224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Проекты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C:\Users\User\Desktop\CGPQTfZNsy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52661">
            <a:off x="509183" y="1647790"/>
            <a:ext cx="3317565" cy="4423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5m8BpiZe8D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8008">
            <a:off x="5148064" y="1643296"/>
            <a:ext cx="3324306" cy="443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8WrMXp8q12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610730"/>
            <a:ext cx="3390734" cy="4520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7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309013"/>
            <a:ext cx="6048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Пополнение РППС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C:\Users\User\Desktop\печать 26.10 к портф\bdIozkM3Hd8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04184">
            <a:off x="191096" y="1400002"/>
            <a:ext cx="4452912" cy="3404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Desktop\печать 26.10 к портф\-d1rOf2ukkw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758379">
            <a:off x="5143030" y="921847"/>
            <a:ext cx="2390775" cy="3347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Desktop\печать 26.10 к портф\KFuTnUbhc-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0858">
            <a:off x="4595342" y="3790778"/>
            <a:ext cx="3486150" cy="261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печать 26.10 к портф\WNQh3iLxAdU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1898">
            <a:off x="2051720" y="3591945"/>
            <a:ext cx="2162175" cy="2882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545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5272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Достижения воспитанников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C:\Users\User\Desktop\HM5SYG0dYU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47427">
            <a:off x="443880" y="1124744"/>
            <a:ext cx="4488160" cy="336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8YBAWp0dhs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69" y="3276124"/>
            <a:ext cx="4286304" cy="321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User\Desktop\ywuN4d337O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3489">
            <a:off x="4932040" y="1296988"/>
            <a:ext cx="3806682" cy="507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41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773" y="-23039"/>
            <a:ext cx="5832648" cy="172819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Конкурсы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C:\Users\User\Desktop\iWwKh_-2W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4236">
            <a:off x="5480797" y="2103694"/>
            <a:ext cx="2885517" cy="384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YwzXzIJeww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5320">
            <a:off x="825635" y="1925041"/>
            <a:ext cx="3153498" cy="420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Desktop\8AREmtmVPe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152">
            <a:off x="2405810" y="3035310"/>
            <a:ext cx="3812821" cy="285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56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049"/>
            <a:ext cx="8229600" cy="125272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Почётные грамоты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C:\Users\User\Desktop\5b7IORzOau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1798">
            <a:off x="295399" y="1402563"/>
            <a:ext cx="3362666" cy="44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wMaDMt2C3i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6309">
            <a:off x="5395106" y="1550432"/>
            <a:ext cx="3470041" cy="462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User\Desktop\DCDeRLXh7T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07" y="1844824"/>
            <a:ext cx="3606183" cy="480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23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р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3216">
            <a:off x="672385" y="808536"/>
            <a:ext cx="3635822" cy="51422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hwn9dxv6wm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782">
            <a:off x="4525342" y="1292444"/>
            <a:ext cx="3887201" cy="518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93903" y="227255"/>
            <a:ext cx="316569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Сведения</a:t>
            </a:r>
          </a:p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педагоге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39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4402832" cy="57549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Документы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 образовании, сертификаты о прохождении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курсов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nXsQj1CrF-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732902" cy="4977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94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38328"/>
            <a:ext cx="4114800" cy="467484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Открытые занятия для педагогов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C:\Users\User\Desktop\ebs7KOhHoK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4002">
            <a:off x="630253" y="963806"/>
            <a:ext cx="3641601" cy="48554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1661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160048"/>
            <a:ext cx="8229600" cy="125272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Публикации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User\Desktop\MxRAM7whtF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08" y="1196752"/>
            <a:ext cx="2992834" cy="4795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pu8TdbpSS8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0676" y="1683405"/>
            <a:ext cx="2880320" cy="4985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WxagFtml5z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996" y="1160403"/>
            <a:ext cx="2963452" cy="5115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7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8328"/>
            <a:ext cx="4824536" cy="597099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по теме самообразования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Bh9SjzX78t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9298">
            <a:off x="4960263" y="1167337"/>
            <a:ext cx="3409058" cy="486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45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Предоставление опыта работы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User\Desktop\PfC9Vk0TLH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607" y="1772816"/>
            <a:ext cx="5759762" cy="43153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01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Эссе «Я и моя профессия»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178135">
            <a:off x="723560" y="2044165"/>
            <a:ext cx="3313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Кем быть?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479483">
            <a:off x="2288906" y="3725513"/>
            <a:ext cx="59266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Какую профессию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мне выбрать?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338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051" y="188640"/>
            <a:ext cx="8229600" cy="229858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Дополнительные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User\Desktop\oM7jJbG9yV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5011024" cy="3758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RnlYa0nkJ7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636912"/>
            <a:ext cx="2939523" cy="3919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6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434</TotalTime>
  <Words>55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Презентация PowerPoint</vt:lpstr>
      <vt:lpstr>Презентация PowerPoint</vt:lpstr>
      <vt:lpstr>Документы об образовании, сертификаты о прохождении курсов</vt:lpstr>
      <vt:lpstr>Открытые занятия для педагогов</vt:lpstr>
      <vt:lpstr>Публикации</vt:lpstr>
      <vt:lpstr>Работа по теме самообразования</vt:lpstr>
      <vt:lpstr>Предоставление опыта работы</vt:lpstr>
      <vt:lpstr>Эссе «Я и моя профессия»</vt:lpstr>
      <vt:lpstr>Дополнительные  образовательные программы</vt:lpstr>
      <vt:lpstr>Проекты</vt:lpstr>
      <vt:lpstr>Презентация PowerPoint</vt:lpstr>
      <vt:lpstr>Достижения воспитанников</vt:lpstr>
      <vt:lpstr>Конкурсы</vt:lpstr>
      <vt:lpstr>Почётные грамоты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25</cp:revision>
  <dcterms:created xsi:type="dcterms:W3CDTF">2022-10-23T16:40:29Z</dcterms:created>
  <dcterms:modified xsi:type="dcterms:W3CDTF">2022-11-17T19:05:21Z</dcterms:modified>
</cp:coreProperties>
</file>