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8" r:id="rId5"/>
    <p:sldId id="270" r:id="rId6"/>
    <p:sldId id="261" r:id="rId7"/>
    <p:sldId id="265" r:id="rId8"/>
    <p:sldId id="274" r:id="rId9"/>
    <p:sldId id="276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E3C6D-41EC-489A-A611-281EF21769F8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9DD2F-6C7F-4A19-AA41-D1646C9C1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9DD2F-6C7F-4A19-AA41-D1646C9C1C9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E0C87-832F-4DAC-B602-D929D0319B4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741A-7874-40C6-99B0-0B75FF877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audio" Target="../media/audio2.wav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23.jpeg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15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3.png"/><Relationship Id="rId7" Type="http://schemas.openxmlformats.org/officeDocument/2006/relationships/image" Target="../media/image3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3.png"/><Relationship Id="rId7" Type="http://schemas.openxmlformats.org/officeDocument/2006/relationships/image" Target="../media/image3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714356"/>
            <a:ext cx="750099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поведения зимой</a:t>
            </a:r>
          </a:p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/>
            <a:endParaRPr lang="ru-RU" sz="1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 descr="79cce36bdf8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71736" y="3286124"/>
            <a:ext cx="3444247" cy="3389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6446" y="4071942"/>
            <a:ext cx="23953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«МБДОУ№11 Ручеек»</a:t>
            </a:r>
          </a:p>
          <a:p>
            <a:pPr algn="ctr"/>
            <a:r>
              <a:rPr lang="ru-RU" dirty="0" smtClean="0"/>
              <a:t>г.Чебоксары</a:t>
            </a:r>
          </a:p>
          <a:p>
            <a:pPr algn="ctr"/>
            <a:r>
              <a:rPr lang="ru-RU" dirty="0" smtClean="0"/>
              <a:t>Ильина И.В.</a:t>
            </a:r>
            <a:endParaRPr lang="ru-RU" dirty="0"/>
          </a:p>
        </p:txBody>
      </p:sp>
    </p:spTree>
  </p:cSld>
  <p:clrMapOvr>
    <a:masterClrMapping/>
  </p:clrMapOvr>
  <p:transition advTm="5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0"/>
            <a:ext cx="7690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Помогите Егорке собраться на прогулку.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                       Что лишнее?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f67407c9ddf1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572396" y="5357826"/>
            <a:ext cx="1357322" cy="1357322"/>
          </a:xfrm>
          <a:prstGeom prst="rect">
            <a:avLst/>
          </a:prstGeom>
        </p:spPr>
      </p:pic>
      <p:pic>
        <p:nvPicPr>
          <p:cNvPr id="4" name="Рисунок 3" descr="3bd89a7d1ec7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643174" y="4225849"/>
            <a:ext cx="3726467" cy="2632151"/>
          </a:xfrm>
          <a:prstGeom prst="rect">
            <a:avLst/>
          </a:prstGeom>
        </p:spPr>
      </p:pic>
      <p:pic>
        <p:nvPicPr>
          <p:cNvPr id="6" name="Рисунок 5" descr="klipart_39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28596" y="785794"/>
            <a:ext cx="2071682" cy="1833439"/>
          </a:xfrm>
          <a:prstGeom prst="rect">
            <a:avLst/>
          </a:prstGeom>
        </p:spPr>
      </p:pic>
      <p:pic>
        <p:nvPicPr>
          <p:cNvPr id="7" name="Рисунок 6" descr="Nike_by_YSR1__Converted_1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715140" y="3714752"/>
            <a:ext cx="2050089" cy="1517907"/>
          </a:xfrm>
          <a:prstGeom prst="rect">
            <a:avLst/>
          </a:prstGeom>
        </p:spPr>
      </p:pic>
      <p:pic>
        <p:nvPicPr>
          <p:cNvPr id="8" name="Рисунок 7" descr="куртка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500826" y="1071546"/>
            <a:ext cx="2214554" cy="2214554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0" y="3857628"/>
            <a:ext cx="2643150" cy="2071678"/>
            <a:chOff x="0" y="3857628"/>
            <a:chExt cx="2643150" cy="2071678"/>
          </a:xfrm>
        </p:grpSpPr>
        <p:pic>
          <p:nvPicPr>
            <p:cNvPr id="9" name="Рисунок 8" descr="сапог.pn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0" y="3857628"/>
              <a:ext cx="1857364" cy="1857364"/>
            </a:xfrm>
            <a:prstGeom prst="rect">
              <a:avLst/>
            </a:prstGeom>
          </p:spPr>
        </p:pic>
        <p:pic>
          <p:nvPicPr>
            <p:cNvPr id="10" name="Рисунок 9" descr="сапог.pn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785786" y="4071942"/>
              <a:ext cx="1857364" cy="1857364"/>
            </a:xfrm>
            <a:prstGeom prst="rect">
              <a:avLst/>
            </a:prstGeom>
          </p:spPr>
        </p:pic>
      </p:grpSp>
      <p:pic>
        <p:nvPicPr>
          <p:cNvPr id="11" name="Рисунок 10" descr="шапка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786182" y="1142984"/>
            <a:ext cx="1857388" cy="1857388"/>
          </a:xfrm>
          <a:prstGeom prst="rect">
            <a:avLst/>
          </a:prstGeom>
        </p:spPr>
      </p:pic>
      <p:pic>
        <p:nvPicPr>
          <p:cNvPr id="12" name="Рисунок 11" descr="шарф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2285983" y="2643182"/>
            <a:ext cx="1665917" cy="1857364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4286248" y="3143248"/>
            <a:ext cx="2309623" cy="1286559"/>
            <a:chOff x="4286248" y="3143248"/>
            <a:chExt cx="2309623" cy="1286559"/>
          </a:xfrm>
        </p:grpSpPr>
        <p:pic>
          <p:nvPicPr>
            <p:cNvPr id="13" name="Рисунок 12" descr="носок.png"/>
            <p:cNvPicPr>
              <a:picLocks noChangeAspect="1"/>
            </p:cNvPicPr>
            <p:nvPr/>
          </p:nvPicPr>
          <p:blipFill>
            <a:blip r:embed="rId13" cstate="email"/>
            <a:stretch>
              <a:fillRect/>
            </a:stretch>
          </p:blipFill>
          <p:spPr>
            <a:xfrm>
              <a:off x="4929190" y="3214686"/>
              <a:ext cx="1666681" cy="1215121"/>
            </a:xfrm>
            <a:prstGeom prst="rect">
              <a:avLst/>
            </a:prstGeom>
          </p:spPr>
        </p:pic>
        <p:pic>
          <p:nvPicPr>
            <p:cNvPr id="14" name="Рисунок 13" descr="носок.png"/>
            <p:cNvPicPr>
              <a:picLocks noChangeAspect="1"/>
            </p:cNvPicPr>
            <p:nvPr/>
          </p:nvPicPr>
          <p:blipFill>
            <a:blip r:embed="rId13" cstate="email"/>
            <a:stretch>
              <a:fillRect/>
            </a:stretch>
          </p:blipFill>
          <p:spPr>
            <a:xfrm>
              <a:off x="4286248" y="3143248"/>
              <a:ext cx="1666681" cy="1215121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c67a5d1029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4429124" y="2857496"/>
            <a:ext cx="1785947" cy="3714752"/>
          </a:xfrm>
          <a:prstGeom prst="rect">
            <a:avLst/>
          </a:prstGeom>
        </p:spPr>
      </p:pic>
      <p:pic>
        <p:nvPicPr>
          <p:cNvPr id="5" name="Рисунок 4" descr="post-251058-128638695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3500438"/>
            <a:ext cx="2500330" cy="3125414"/>
          </a:xfrm>
          <a:prstGeom prst="rect">
            <a:avLst/>
          </a:prstGeom>
        </p:spPr>
      </p:pic>
      <p:pic>
        <p:nvPicPr>
          <p:cNvPr id="6" name="Рисунок 5" descr="4f945dc5e8f2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20239322">
            <a:off x="3308244" y="3769947"/>
            <a:ext cx="785818" cy="642942"/>
          </a:xfrm>
          <a:prstGeom prst="rect">
            <a:avLst/>
          </a:prstGeom>
        </p:spPr>
      </p:pic>
      <p:pic>
        <p:nvPicPr>
          <p:cNvPr id="8" name="Рисунок 7" descr="4f945dc5e8f2t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928794" y="3929066"/>
            <a:ext cx="714380" cy="642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72132" y="0"/>
            <a:ext cx="35718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Вышла маленькая Оленька</a:t>
            </a:r>
          </a:p>
          <a:p>
            <a:r>
              <a:rPr lang="ru-RU" b="1" dirty="0" smtClean="0"/>
              <a:t>Погулять с подружкой Анечкой</a:t>
            </a:r>
          </a:p>
          <a:p>
            <a:r>
              <a:rPr lang="ru-RU" b="1" dirty="0" smtClean="0"/>
              <a:t>Смотрят девочки: сосульки –</a:t>
            </a:r>
          </a:p>
          <a:p>
            <a:r>
              <a:rPr lang="ru-RU" b="1" dirty="0" smtClean="0"/>
              <a:t>Ну как будто карамельки!</a:t>
            </a:r>
          </a:p>
          <a:p>
            <a:r>
              <a:rPr lang="ru-RU" b="1" dirty="0" smtClean="0"/>
              <a:t>Вот кусок сосульки звонкой</a:t>
            </a:r>
          </a:p>
          <a:p>
            <a:r>
              <a:rPr lang="ru-RU" b="1" dirty="0" smtClean="0"/>
              <a:t>Пробуют на вкус девчонки.</a:t>
            </a:r>
            <a:endParaRPr lang="ru-RU" b="1" dirty="0"/>
          </a:p>
        </p:txBody>
      </p:sp>
      <p:pic>
        <p:nvPicPr>
          <p:cNvPr id="10" name="Рисунок 9" descr="4f945dc5e8f2t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715140" y="4143380"/>
            <a:ext cx="214314" cy="1143008"/>
          </a:xfrm>
          <a:prstGeom prst="rect">
            <a:avLst/>
          </a:prstGeom>
        </p:spPr>
      </p:pic>
      <p:pic>
        <p:nvPicPr>
          <p:cNvPr id="11" name="Рисунок 10" descr="4f945dc5e8f2t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857752" y="4286256"/>
            <a:ext cx="214314" cy="1143008"/>
          </a:xfrm>
          <a:prstGeom prst="rect">
            <a:avLst/>
          </a:prstGeom>
        </p:spPr>
      </p:pic>
      <p:pic>
        <p:nvPicPr>
          <p:cNvPr id="12" name="Рисунок 11" descr="4f945dc5e8f2t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20962191">
            <a:off x="481768" y="3275061"/>
            <a:ext cx="714380" cy="642942"/>
          </a:xfrm>
          <a:prstGeom prst="rect">
            <a:avLst/>
          </a:prstGeom>
        </p:spPr>
      </p:pic>
      <p:pic>
        <p:nvPicPr>
          <p:cNvPr id="13" name="Рисунок 12" descr="4f945dc5e8f2t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143240" y="4429132"/>
            <a:ext cx="307753" cy="588518"/>
          </a:xfrm>
          <a:prstGeom prst="rect">
            <a:avLst/>
          </a:prstGeom>
        </p:spPr>
      </p:pic>
    </p:spTree>
  </p:cSld>
  <p:clrMapOvr>
    <a:masterClrMapping/>
  </p:clrMapOvr>
  <p:transition advTm="18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c67a5d1029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4929190" y="2571768"/>
            <a:ext cx="1785947" cy="3714752"/>
          </a:xfrm>
          <a:prstGeom prst="rect">
            <a:avLst/>
          </a:prstGeom>
        </p:spPr>
      </p:pic>
      <p:pic>
        <p:nvPicPr>
          <p:cNvPr id="6" name="Рисунок 5" descr="4f945dc5e8f2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239322">
            <a:off x="3093930" y="3912822"/>
            <a:ext cx="785818" cy="642942"/>
          </a:xfrm>
          <a:prstGeom prst="rect">
            <a:avLst/>
          </a:prstGeom>
        </p:spPr>
      </p:pic>
      <p:pic>
        <p:nvPicPr>
          <p:cNvPr id="8" name="Рисунок 7" descr="4f945dc5e8f2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928794" y="3929066"/>
            <a:ext cx="714380" cy="642942"/>
          </a:xfrm>
          <a:prstGeom prst="rect">
            <a:avLst/>
          </a:prstGeom>
        </p:spPr>
      </p:pic>
      <p:pic>
        <p:nvPicPr>
          <p:cNvPr id="11" name="Рисунок 10" descr="4f945dc5e8f2t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357818" y="3929066"/>
            <a:ext cx="214314" cy="1143008"/>
          </a:xfrm>
          <a:prstGeom prst="rect">
            <a:avLst/>
          </a:prstGeom>
        </p:spPr>
      </p:pic>
      <p:pic>
        <p:nvPicPr>
          <p:cNvPr id="12" name="Рисунок 11" descr="4f945dc5e8f2t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20962191">
            <a:off x="481768" y="3275061"/>
            <a:ext cx="714380" cy="642942"/>
          </a:xfrm>
          <a:prstGeom prst="rect">
            <a:avLst/>
          </a:prstGeom>
        </p:spPr>
      </p:pic>
      <p:pic>
        <p:nvPicPr>
          <p:cNvPr id="13" name="Рисунок 12" descr="воспитат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flipH="1">
            <a:off x="1000100" y="2176340"/>
            <a:ext cx="3143272" cy="4681660"/>
          </a:xfrm>
          <a:prstGeom prst="rect">
            <a:avLst/>
          </a:prstGeom>
        </p:spPr>
      </p:pic>
      <p:pic>
        <p:nvPicPr>
          <p:cNvPr id="14" name="Рисунок 13" descr="4f945dc5e8f2t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20962191">
            <a:off x="4244210" y="3819573"/>
            <a:ext cx="395010" cy="3555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66857" y="0"/>
            <a:ext cx="35356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Говорит тогда соседка</a:t>
            </a:r>
          </a:p>
          <a:p>
            <a:r>
              <a:rPr lang="ru-RU" b="1" dirty="0" smtClean="0"/>
              <a:t>Этим любопытным деткам:</a:t>
            </a:r>
          </a:p>
          <a:p>
            <a:r>
              <a:rPr lang="ru-RU" b="1" dirty="0" smtClean="0"/>
              <a:t>«Что же ты, девчушка Оленька,</a:t>
            </a:r>
          </a:p>
          <a:p>
            <a:r>
              <a:rPr lang="ru-RU" b="1" dirty="0" smtClean="0"/>
              <a:t>Сразу тянешь в рот сосульку?</a:t>
            </a:r>
          </a:p>
          <a:p>
            <a:r>
              <a:rPr lang="ru-RU" b="1" dirty="0" smtClean="0"/>
              <a:t>В ней микробы могут быть,</a:t>
            </a:r>
          </a:p>
          <a:p>
            <a:r>
              <a:rPr lang="ru-RU" b="1" dirty="0" smtClean="0"/>
              <a:t>Горло можешь простудить.</a:t>
            </a:r>
            <a:endParaRPr lang="ru-RU" b="1" dirty="0"/>
          </a:p>
        </p:txBody>
      </p:sp>
    </p:spTree>
  </p:cSld>
  <p:clrMapOvr>
    <a:masterClrMapping/>
  </p:clrMapOvr>
  <p:transition advTm="2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5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80.radikal.ru/1002/b5/3f173d0de9f5.png"/>
          <p:cNvPicPr>
            <a:picLocks noChangeAspect="1" noChangeArrowheads="1"/>
          </p:cNvPicPr>
          <p:nvPr/>
        </p:nvPicPr>
        <p:blipFill>
          <a:blip r:embed="rId3" cstate="email"/>
          <a:srcRect l="-26321"/>
          <a:stretch>
            <a:fillRect/>
          </a:stretch>
        </p:blipFill>
        <p:spPr bwMode="auto">
          <a:xfrm flipH="1">
            <a:off x="0" y="500042"/>
            <a:ext cx="4143372" cy="3343144"/>
          </a:xfrm>
          <a:prstGeom prst="rect">
            <a:avLst/>
          </a:prstGeom>
          <a:noFill/>
        </p:spPr>
      </p:pic>
      <p:pic>
        <p:nvPicPr>
          <p:cNvPr id="3" name="Picture 2" descr="http://i080.radikal.ru/1002/b5/3f173d0de9f5.png"/>
          <p:cNvPicPr>
            <a:picLocks noChangeAspect="1" noChangeArrowheads="1"/>
          </p:cNvPicPr>
          <p:nvPr/>
        </p:nvPicPr>
        <p:blipFill>
          <a:blip r:embed="rId4" cstate="email"/>
          <a:srcRect l="-22416" b="-23951"/>
          <a:stretch>
            <a:fillRect/>
          </a:stretch>
        </p:blipFill>
        <p:spPr bwMode="auto">
          <a:xfrm>
            <a:off x="3286116" y="428604"/>
            <a:ext cx="4143404" cy="4253894"/>
          </a:xfrm>
          <a:prstGeom prst="rect">
            <a:avLst/>
          </a:prstGeom>
          <a:noFill/>
        </p:spPr>
      </p:pic>
      <p:pic>
        <p:nvPicPr>
          <p:cNvPr id="4" name="Рисунок 3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1500174"/>
            <a:ext cx="1928826" cy="2210718"/>
          </a:xfrm>
          <a:prstGeom prst="rect">
            <a:avLst/>
          </a:prstGeom>
        </p:spPr>
      </p:pic>
      <p:pic>
        <p:nvPicPr>
          <p:cNvPr id="5" name="Рисунок 4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3636" y="1071546"/>
            <a:ext cx="2003611" cy="2296432"/>
          </a:xfrm>
          <a:prstGeom prst="rect">
            <a:avLst/>
          </a:prstGeom>
        </p:spPr>
      </p:pic>
      <p:pic>
        <p:nvPicPr>
          <p:cNvPr id="6" name="Рисунок 5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5" y="953424"/>
            <a:ext cx="1857356" cy="2128802"/>
          </a:xfrm>
          <a:prstGeom prst="rect">
            <a:avLst/>
          </a:prstGeom>
        </p:spPr>
      </p:pic>
      <p:pic>
        <p:nvPicPr>
          <p:cNvPr id="9" name="Рисунок 8" descr="post-251058-1286366064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643174" y="2786058"/>
            <a:ext cx="3014684" cy="3768355"/>
          </a:xfrm>
          <a:prstGeom prst="rect">
            <a:avLst/>
          </a:prstGeom>
        </p:spPr>
      </p:pic>
      <p:pic>
        <p:nvPicPr>
          <p:cNvPr id="10" name="Рисунок 9" descr="post-41743-1292260085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572132" y="2428868"/>
            <a:ext cx="3344256" cy="2126947"/>
          </a:xfrm>
          <a:prstGeom prst="rect">
            <a:avLst/>
          </a:prstGeom>
        </p:spPr>
      </p:pic>
      <p:pic>
        <p:nvPicPr>
          <p:cNvPr id="11" name="Рисунок 10" descr="d98928c4b3b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42910" y="3071810"/>
            <a:ext cx="2278589" cy="32131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72132" y="5500702"/>
            <a:ext cx="3571868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Лёша с младшим братом Федей</a:t>
            </a:r>
          </a:p>
          <a:p>
            <a:r>
              <a:rPr lang="ru-RU" b="1" dirty="0" smtClean="0"/>
              <a:t>Во дворе зимой играли.</a:t>
            </a:r>
          </a:p>
          <a:p>
            <a:r>
              <a:rPr lang="ru-RU" b="1" dirty="0" smtClean="0"/>
              <a:t>Косолапых двух медведей</a:t>
            </a:r>
          </a:p>
          <a:p>
            <a:r>
              <a:rPr lang="ru-RU" b="1" dirty="0" smtClean="0"/>
              <a:t>Весело изображали.  </a:t>
            </a:r>
            <a:endParaRPr lang="ru-RU" b="1" dirty="0"/>
          </a:p>
        </p:txBody>
      </p:sp>
    </p:spTree>
  </p:cSld>
  <p:clrMapOvr>
    <a:masterClrMapping/>
  </p:clrMapOvr>
  <p:transition advTm="11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251058-128636606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2768199"/>
            <a:ext cx="3000396" cy="3750495"/>
          </a:xfrm>
          <a:prstGeom prst="rect">
            <a:avLst/>
          </a:prstGeom>
        </p:spPr>
      </p:pic>
      <p:pic>
        <p:nvPicPr>
          <p:cNvPr id="3" name="Рисунок 2" descr="d98928c4b3b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000364" y="2786058"/>
            <a:ext cx="2143140" cy="3022167"/>
          </a:xfrm>
          <a:prstGeom prst="rect">
            <a:avLst/>
          </a:prstGeom>
        </p:spPr>
      </p:pic>
      <p:pic>
        <p:nvPicPr>
          <p:cNvPr id="4" name="Рисунок 3" descr="post-182234-1283586455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28596" y="1785926"/>
            <a:ext cx="2571768" cy="4071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9593" y="0"/>
            <a:ext cx="2984407" cy="206210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Вот вернулись к маме с папой</a:t>
            </a:r>
          </a:p>
          <a:p>
            <a:r>
              <a:rPr lang="ru-RU" sz="1600" b="1" dirty="0" smtClean="0"/>
              <a:t>Братцы Алексей и Федя.</a:t>
            </a:r>
          </a:p>
          <a:p>
            <a:r>
              <a:rPr lang="ru-RU" sz="1600" b="1" dirty="0" smtClean="0"/>
              <a:t>Спины мокрые и лапы</a:t>
            </a:r>
          </a:p>
          <a:p>
            <a:r>
              <a:rPr lang="ru-RU" sz="1600" b="1" dirty="0" smtClean="0"/>
              <a:t>Были у двоих «медведей».</a:t>
            </a:r>
          </a:p>
          <a:p>
            <a:r>
              <a:rPr lang="ru-RU" sz="1600" b="1" dirty="0" smtClean="0"/>
              <a:t>Кашель дети подцепили,</a:t>
            </a:r>
          </a:p>
          <a:p>
            <a:r>
              <a:rPr lang="ru-RU" sz="1600" b="1" dirty="0" smtClean="0"/>
              <a:t>Хлюпают носы у «мишек».</a:t>
            </a:r>
          </a:p>
          <a:p>
            <a:r>
              <a:rPr lang="ru-RU" sz="1600" b="1" dirty="0" smtClean="0"/>
              <a:t>Мама с папой получили</a:t>
            </a:r>
          </a:p>
          <a:p>
            <a:r>
              <a:rPr lang="ru-RU" sz="1600" b="1" dirty="0" smtClean="0"/>
              <a:t>Сразу двух больных детишек.</a:t>
            </a:r>
            <a:endParaRPr lang="ru-RU" sz="1600" b="1" dirty="0"/>
          </a:p>
        </p:txBody>
      </p:sp>
      <p:pic>
        <p:nvPicPr>
          <p:cNvPr id="6" name="Рисунок 5" descr="post-251058-128636606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786058"/>
            <a:ext cx="3000396" cy="3750495"/>
          </a:xfrm>
          <a:prstGeom prst="rect">
            <a:avLst/>
          </a:prstGeom>
        </p:spPr>
      </p:pic>
    </p:spTree>
  </p:cSld>
  <p:clrMapOvr>
    <a:masterClrMapping/>
  </p:clrMapOvr>
  <p:transition advTm="2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95806b8193e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42984"/>
            <a:ext cx="1816624" cy="2082118"/>
          </a:xfrm>
          <a:prstGeom prst="rect">
            <a:avLst/>
          </a:prstGeom>
        </p:spPr>
      </p:pic>
      <p:pic>
        <p:nvPicPr>
          <p:cNvPr id="16" name="Рисунок 15" descr="95806b8193e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642918"/>
            <a:ext cx="1816624" cy="208211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0" y="2357430"/>
            <a:ext cx="2643174" cy="1357322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 descr="1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2428868"/>
            <a:ext cx="2142544" cy="1685932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0" y="3929066"/>
            <a:ext cx="2643142" cy="178595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post-49092-1268904282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357422" y="0"/>
            <a:ext cx="5335324" cy="4368029"/>
          </a:xfrm>
          <a:prstGeom prst="rect">
            <a:avLst/>
          </a:prstGeom>
        </p:spPr>
      </p:pic>
      <p:pic>
        <p:nvPicPr>
          <p:cNvPr id="17" name="Рисунок 16" descr="95806b8193e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327376" y="1785926"/>
            <a:ext cx="1816624" cy="2082118"/>
          </a:xfrm>
          <a:prstGeom prst="rect">
            <a:avLst/>
          </a:prstGeom>
        </p:spPr>
      </p:pic>
      <p:pic>
        <p:nvPicPr>
          <p:cNvPr id="2" name="Рисунок 1" descr="1_Hokaido_Winter_19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43240" y="2214554"/>
            <a:ext cx="6134532" cy="4429132"/>
          </a:xfrm>
          <a:prstGeom prst="rect">
            <a:avLst/>
          </a:prstGeom>
        </p:spPr>
      </p:pic>
      <p:pic>
        <p:nvPicPr>
          <p:cNvPr id="18" name="Рисунок 17" descr="95806b8193e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28860" y="2428868"/>
            <a:ext cx="1816624" cy="2082118"/>
          </a:xfrm>
          <a:prstGeom prst="rect">
            <a:avLst/>
          </a:prstGeom>
        </p:spPr>
      </p:pic>
      <p:pic>
        <p:nvPicPr>
          <p:cNvPr id="19" name="Рисунок 18" descr="38e8c41cd5d0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42910" y="4000504"/>
            <a:ext cx="2786082" cy="26093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429388" y="5657671"/>
            <a:ext cx="2714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Какая чудо-горка</a:t>
            </a:r>
          </a:p>
          <a:p>
            <a:r>
              <a:rPr lang="ru-RU" b="1" dirty="0" smtClean="0"/>
              <a:t>У нас у дома, братцы!</a:t>
            </a:r>
          </a:p>
          <a:p>
            <a:r>
              <a:rPr lang="ru-RU" b="1" dirty="0" smtClean="0"/>
              <a:t>Взял саночки Егорка,</a:t>
            </a:r>
          </a:p>
          <a:p>
            <a:r>
              <a:rPr lang="ru-RU" b="1" dirty="0" smtClean="0"/>
              <a:t>Пошёл с горы кататься.</a:t>
            </a:r>
            <a:endParaRPr lang="ru-RU" b="1" dirty="0"/>
          </a:p>
        </p:txBody>
      </p:sp>
      <p:pic>
        <p:nvPicPr>
          <p:cNvPr id="23" name="Рисунок 22" descr="95806b8193e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7818" y="2571744"/>
            <a:ext cx="1816624" cy="2082118"/>
          </a:xfrm>
          <a:prstGeom prst="rect">
            <a:avLst/>
          </a:prstGeom>
        </p:spPr>
      </p:pic>
      <p:pic>
        <p:nvPicPr>
          <p:cNvPr id="20" name="Рисунок 19" descr="post-47618-1231264093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214810" y="3786190"/>
            <a:ext cx="1857388" cy="2833305"/>
          </a:xfrm>
          <a:prstGeom prst="rect">
            <a:avLst/>
          </a:prstGeom>
        </p:spPr>
      </p:pic>
    </p:spTree>
  </p:cSld>
  <p:clrMapOvr>
    <a:masterClrMapping/>
  </p:clrMapOvr>
  <p:transition advTm="2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1" presetClass="exit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0377c95ed7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500042"/>
            <a:ext cx="4429155" cy="36906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214554"/>
            <a:ext cx="1571604" cy="4357694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4f945dc5e8f2t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42844" y="1928802"/>
            <a:ext cx="1014761" cy="1871652"/>
          </a:xfrm>
          <a:prstGeom prst="rect">
            <a:avLst/>
          </a:prstGeom>
        </p:spPr>
      </p:pic>
      <p:pic>
        <p:nvPicPr>
          <p:cNvPr id="17" name="Рисунок 16" descr="post-207850-1266987079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215206" y="0"/>
            <a:ext cx="1928794" cy="2312747"/>
          </a:xfrm>
          <a:prstGeom prst="rect">
            <a:avLst/>
          </a:prstGeom>
        </p:spPr>
      </p:pic>
      <p:pic>
        <p:nvPicPr>
          <p:cNvPr id="3" name="Рисунок 2" descr="c0377c95ed7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45" y="500042"/>
            <a:ext cx="4429155" cy="3690671"/>
          </a:xfrm>
          <a:prstGeom prst="rect">
            <a:avLst/>
          </a:prstGeom>
        </p:spPr>
      </p:pic>
      <p:sp>
        <p:nvSpPr>
          <p:cNvPr id="6" name="Трапеция 5"/>
          <p:cNvSpPr/>
          <p:nvPr/>
        </p:nvSpPr>
        <p:spPr>
          <a:xfrm>
            <a:off x="-285784" y="1142984"/>
            <a:ext cx="2786082" cy="1216152"/>
          </a:xfrm>
          <a:prstGeom prst="trapezoid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b0a3695f8e1dt.pn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0" y="785794"/>
            <a:ext cx="2286016" cy="1214446"/>
          </a:xfrm>
          <a:prstGeom prst="rect">
            <a:avLst/>
          </a:prstGeom>
        </p:spPr>
      </p:pic>
      <p:pic>
        <p:nvPicPr>
          <p:cNvPr id="9" name="Рисунок 8" descr="4f945dc5e8f2t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500166" y="1928802"/>
            <a:ext cx="1014761" cy="1871652"/>
          </a:xfrm>
          <a:prstGeom prst="rect">
            <a:avLst/>
          </a:prstGeom>
        </p:spPr>
      </p:pic>
      <p:pic>
        <p:nvPicPr>
          <p:cNvPr id="8" name="Рисунок 7" descr="b0a3695f8e1dt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-142908" y="1357298"/>
            <a:ext cx="2286016" cy="1214446"/>
          </a:xfrm>
          <a:prstGeom prst="rect">
            <a:avLst/>
          </a:prstGeom>
        </p:spPr>
      </p:pic>
      <p:pic>
        <p:nvPicPr>
          <p:cNvPr id="14" name="Рисунок 13" descr="1b848d4592a9.pn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1428728" y="3107506"/>
            <a:ext cx="3929090" cy="375049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43636" y="4500570"/>
            <a:ext cx="30003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Вышли как-то погулять</a:t>
            </a:r>
          </a:p>
          <a:p>
            <a:r>
              <a:rPr lang="ru-RU" b="1" dirty="0" smtClean="0"/>
              <a:t>Мы с собачкой </a:t>
            </a:r>
            <a:r>
              <a:rPr lang="ru-RU" b="1" dirty="0" err="1" smtClean="0"/>
              <a:t>Жулькой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Стали с ней мы наблюдать</a:t>
            </a:r>
          </a:p>
          <a:p>
            <a:r>
              <a:rPr lang="ru-RU" b="1" dirty="0" smtClean="0"/>
              <a:t>Снизу за сосулькой.</a:t>
            </a:r>
          </a:p>
          <a:p>
            <a:r>
              <a:rPr lang="ru-RU" b="1" dirty="0" smtClean="0"/>
              <a:t>На неё мы смотрим. Ах!</a:t>
            </a:r>
          </a:p>
          <a:p>
            <a:r>
              <a:rPr lang="ru-RU" b="1" dirty="0" smtClean="0"/>
              <a:t>Красота какая!</a:t>
            </a:r>
          </a:p>
          <a:p>
            <a:r>
              <a:rPr lang="ru-RU" b="1" dirty="0" smtClean="0"/>
              <a:t>Как блестит она, в лучах</a:t>
            </a:r>
          </a:p>
          <a:p>
            <a:r>
              <a:rPr lang="ru-RU" b="1" dirty="0" smtClean="0"/>
              <a:t>Солнечных  сверкая.</a:t>
            </a:r>
            <a:endParaRPr lang="ru-RU" b="1" dirty="0"/>
          </a:p>
        </p:txBody>
      </p:sp>
      <p:pic>
        <p:nvPicPr>
          <p:cNvPr id="18" name="Рисунок 17" descr="4f945dc5e8f2t.pn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 rot="3096844">
            <a:off x="2368299" y="5773242"/>
            <a:ext cx="318652" cy="728668"/>
          </a:xfrm>
          <a:prstGeom prst="rect">
            <a:avLst/>
          </a:prstGeom>
        </p:spPr>
      </p:pic>
    </p:spTree>
  </p:cSld>
  <p:clrMapOvr>
    <a:masterClrMapping/>
  </p:clrMapOvr>
  <p:transition advTm="2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0"/>
                            </p:stCondLst>
                            <p:childTnLst>
                              <p:par>
                                <p:cTn id="8" presetID="2" presetClass="entr" presetSubtype="1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80.radikal.ru/1002/b5/3f173d0de9f5.png"/>
          <p:cNvPicPr>
            <a:picLocks noChangeAspect="1" noChangeArrowheads="1"/>
          </p:cNvPicPr>
          <p:nvPr/>
        </p:nvPicPr>
        <p:blipFill>
          <a:blip r:embed="rId3" cstate="email"/>
          <a:srcRect l="-26321"/>
          <a:stretch>
            <a:fillRect/>
          </a:stretch>
        </p:blipFill>
        <p:spPr bwMode="auto">
          <a:xfrm flipH="1">
            <a:off x="0" y="-214338"/>
            <a:ext cx="4143372" cy="3343144"/>
          </a:xfrm>
          <a:prstGeom prst="rect">
            <a:avLst/>
          </a:prstGeom>
          <a:noFill/>
        </p:spPr>
      </p:pic>
      <p:pic>
        <p:nvPicPr>
          <p:cNvPr id="3" name="Picture 2" descr="http://i080.radikal.ru/1002/b5/3f173d0de9f5.png"/>
          <p:cNvPicPr>
            <a:picLocks noChangeAspect="1" noChangeArrowheads="1"/>
          </p:cNvPicPr>
          <p:nvPr/>
        </p:nvPicPr>
        <p:blipFill>
          <a:blip r:embed="rId4" cstate="email"/>
          <a:srcRect l="-22416" b="-23951"/>
          <a:stretch>
            <a:fillRect/>
          </a:stretch>
        </p:blipFill>
        <p:spPr bwMode="auto">
          <a:xfrm>
            <a:off x="3357554" y="142852"/>
            <a:ext cx="4143404" cy="4253894"/>
          </a:xfrm>
          <a:prstGeom prst="rect">
            <a:avLst/>
          </a:prstGeom>
          <a:noFill/>
        </p:spPr>
      </p:pic>
      <p:pic>
        <p:nvPicPr>
          <p:cNvPr id="4" name="Рисунок 3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857232"/>
            <a:ext cx="1928826" cy="2210718"/>
          </a:xfrm>
          <a:prstGeom prst="rect">
            <a:avLst/>
          </a:prstGeom>
        </p:spPr>
      </p:pic>
      <p:pic>
        <p:nvPicPr>
          <p:cNvPr id="5" name="Рисунок 4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2003611" cy="2296432"/>
          </a:xfrm>
          <a:prstGeom prst="rect">
            <a:avLst/>
          </a:prstGeom>
        </p:spPr>
      </p:pic>
      <p:pic>
        <p:nvPicPr>
          <p:cNvPr id="6" name="Рисунок 5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785794"/>
            <a:ext cx="1857356" cy="2128802"/>
          </a:xfrm>
          <a:prstGeom prst="rect">
            <a:avLst/>
          </a:prstGeom>
        </p:spPr>
      </p:pic>
      <p:sp>
        <p:nvSpPr>
          <p:cNvPr id="12" name="Блок-схема: перфолента 11"/>
          <p:cNvSpPr/>
          <p:nvPr/>
        </p:nvSpPr>
        <p:spPr>
          <a:xfrm rot="20625827">
            <a:off x="-317839" y="4556138"/>
            <a:ext cx="9761482" cy="1163109"/>
          </a:xfrm>
          <a:prstGeom prst="flowChartPunchedTape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воспитат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flipH="1">
            <a:off x="428596" y="2571744"/>
            <a:ext cx="2500330" cy="2496206"/>
          </a:xfrm>
          <a:prstGeom prst="rect">
            <a:avLst/>
          </a:prstGeom>
        </p:spPr>
      </p:pic>
      <p:pic>
        <p:nvPicPr>
          <p:cNvPr id="16" name="Рисунок 15" descr="post-207850-1269596197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4000496" y="1643050"/>
            <a:ext cx="1785950" cy="272973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72198" y="5286388"/>
            <a:ext cx="2843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Я во двор гулять иду.</a:t>
            </a:r>
          </a:p>
          <a:p>
            <a:r>
              <a:rPr lang="ru-RU" b="1" dirty="0" smtClean="0"/>
              <a:t>А тропинки все во льду.</a:t>
            </a:r>
          </a:p>
          <a:p>
            <a:r>
              <a:rPr lang="ru-RU" b="1" dirty="0" smtClean="0"/>
              <a:t>И огромный этот двор</a:t>
            </a:r>
          </a:p>
          <a:p>
            <a:r>
              <a:rPr lang="ru-RU" b="1" dirty="0" smtClean="0"/>
              <a:t>Словно ледяной простор!</a:t>
            </a:r>
            <a:endParaRPr lang="ru-RU" b="1" dirty="0"/>
          </a:p>
        </p:txBody>
      </p:sp>
    </p:spTree>
  </p:cSld>
  <p:clrMapOvr>
    <a:masterClrMapping/>
  </p:clrMapOvr>
  <p:transition advTm="4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000"/>
                            </p:stCondLst>
                            <p:childTnLst>
                              <p:par>
                                <p:cTn id="8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80.radikal.ru/1002/b5/3f173d0de9f5.png"/>
          <p:cNvPicPr>
            <a:picLocks noChangeAspect="1" noChangeArrowheads="1"/>
          </p:cNvPicPr>
          <p:nvPr/>
        </p:nvPicPr>
        <p:blipFill>
          <a:blip r:embed="rId3" cstate="email"/>
          <a:srcRect l="-26321"/>
          <a:stretch>
            <a:fillRect/>
          </a:stretch>
        </p:blipFill>
        <p:spPr bwMode="auto">
          <a:xfrm flipH="1">
            <a:off x="0" y="-214338"/>
            <a:ext cx="4143372" cy="3343144"/>
          </a:xfrm>
          <a:prstGeom prst="rect">
            <a:avLst/>
          </a:prstGeom>
          <a:noFill/>
        </p:spPr>
      </p:pic>
      <p:pic>
        <p:nvPicPr>
          <p:cNvPr id="3" name="Picture 2" descr="http://i080.radikal.ru/1002/b5/3f173d0de9f5.png"/>
          <p:cNvPicPr>
            <a:picLocks noChangeAspect="1" noChangeArrowheads="1"/>
          </p:cNvPicPr>
          <p:nvPr/>
        </p:nvPicPr>
        <p:blipFill>
          <a:blip r:embed="rId4" cstate="email"/>
          <a:srcRect l="-22416" b="-23951"/>
          <a:stretch>
            <a:fillRect/>
          </a:stretch>
        </p:blipFill>
        <p:spPr bwMode="auto">
          <a:xfrm>
            <a:off x="3357554" y="142852"/>
            <a:ext cx="4143404" cy="4253894"/>
          </a:xfrm>
          <a:prstGeom prst="rect">
            <a:avLst/>
          </a:prstGeom>
          <a:noFill/>
        </p:spPr>
      </p:pic>
      <p:pic>
        <p:nvPicPr>
          <p:cNvPr id="4" name="Рисунок 3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857232"/>
            <a:ext cx="1928826" cy="2210718"/>
          </a:xfrm>
          <a:prstGeom prst="rect">
            <a:avLst/>
          </a:prstGeom>
        </p:spPr>
      </p:pic>
      <p:pic>
        <p:nvPicPr>
          <p:cNvPr id="5" name="Рисунок 4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2003611" cy="2296432"/>
          </a:xfrm>
          <a:prstGeom prst="rect">
            <a:avLst/>
          </a:prstGeom>
        </p:spPr>
      </p:pic>
      <p:pic>
        <p:nvPicPr>
          <p:cNvPr id="6" name="Рисунок 5" descr="95806b8193e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785794"/>
            <a:ext cx="1857356" cy="2128802"/>
          </a:xfrm>
          <a:prstGeom prst="rect">
            <a:avLst/>
          </a:prstGeom>
        </p:spPr>
      </p:pic>
      <p:sp>
        <p:nvSpPr>
          <p:cNvPr id="12" name="Блок-схема: перфолента 11"/>
          <p:cNvSpPr/>
          <p:nvPr/>
        </p:nvSpPr>
        <p:spPr>
          <a:xfrm rot="20625827">
            <a:off x="-317839" y="4556138"/>
            <a:ext cx="9761482" cy="1163109"/>
          </a:xfrm>
          <a:prstGeom prst="flowChartPunchedTape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воспитат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flipH="1">
            <a:off x="428596" y="2571744"/>
            <a:ext cx="2500330" cy="2496206"/>
          </a:xfrm>
          <a:prstGeom prst="rect">
            <a:avLst/>
          </a:prstGeom>
        </p:spPr>
      </p:pic>
      <p:pic>
        <p:nvPicPr>
          <p:cNvPr id="14" name="Рисунок 13" descr="post-207850-1269596197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14753189">
            <a:off x="4218041" y="3293920"/>
            <a:ext cx="1785950" cy="272973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29322" y="5429264"/>
            <a:ext cx="3055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Стали девочки смеяться:</a:t>
            </a:r>
          </a:p>
          <a:p>
            <a:r>
              <a:rPr lang="ru-RU" b="1" dirty="0" smtClean="0"/>
              <a:t>«Да, конечно, ты – герой!»</a:t>
            </a:r>
          </a:p>
          <a:p>
            <a:r>
              <a:rPr lang="ru-RU" b="1" dirty="0" smtClean="0"/>
              <a:t>Помогли со льда подняться</a:t>
            </a:r>
          </a:p>
          <a:p>
            <a:r>
              <a:rPr lang="ru-RU" b="1" dirty="0" smtClean="0"/>
              <a:t>И синяк лечили мой.</a:t>
            </a:r>
            <a:endParaRPr lang="ru-RU" b="1" dirty="0"/>
          </a:p>
        </p:txBody>
      </p:sp>
      <p:pic>
        <p:nvPicPr>
          <p:cNvPr id="18" name="Рисунок 17" descr="post-207850-1269596197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429256" y="1500174"/>
            <a:ext cx="1785950" cy="2729732"/>
          </a:xfrm>
          <a:prstGeom prst="rect">
            <a:avLst/>
          </a:prstGeom>
        </p:spPr>
      </p:pic>
    </p:spTree>
  </p:cSld>
  <p:clrMapOvr>
    <a:masterClrMapping/>
  </p:clrMapOvr>
  <p:transition advTm="2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234</Words>
  <Application>Microsoft Office PowerPoint</Application>
  <PresentationFormat>Экран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inna</cp:lastModifiedBy>
  <cp:revision>60</cp:revision>
  <dcterms:created xsi:type="dcterms:W3CDTF">2011-02-02T14:44:27Z</dcterms:created>
  <dcterms:modified xsi:type="dcterms:W3CDTF">2022-11-17T07:57:47Z</dcterms:modified>
</cp:coreProperties>
</file>