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57" r:id="rId2"/>
    <p:sldId id="318" r:id="rId3"/>
    <p:sldId id="360" r:id="rId4"/>
    <p:sldId id="362" r:id="rId5"/>
    <p:sldId id="334" r:id="rId6"/>
    <p:sldId id="368" r:id="rId7"/>
    <p:sldId id="363" r:id="rId8"/>
    <p:sldId id="320" r:id="rId9"/>
    <p:sldId id="364" r:id="rId10"/>
    <p:sldId id="369" r:id="rId11"/>
    <p:sldId id="325" r:id="rId12"/>
    <p:sldId id="326" r:id="rId13"/>
    <p:sldId id="371" r:id="rId14"/>
    <p:sldId id="372" r:id="rId15"/>
    <p:sldId id="349" r:id="rId16"/>
    <p:sldId id="350" r:id="rId17"/>
    <p:sldId id="351" r:id="rId18"/>
    <p:sldId id="352" r:id="rId19"/>
    <p:sldId id="353" r:id="rId20"/>
    <p:sldId id="290" r:id="rId21"/>
    <p:sldId id="291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sz="2400" i="1"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sz="2400" i="1"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sz="2400" i="1"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sz="2400" i="1"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33CC"/>
    <a:srgbClr val="00B200"/>
    <a:srgbClr val="FF00FF"/>
    <a:srgbClr val="0414AE"/>
    <a:srgbClr val="52AAAE"/>
    <a:srgbClr val="90D1E8"/>
    <a:srgbClr val="268C87"/>
    <a:srgbClr val="3E1F6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20" autoAdjust="0"/>
    <p:restoredTop sz="94602" autoAdjust="0"/>
  </p:normalViewPr>
  <p:slideViewPr>
    <p:cSldViewPr>
      <p:cViewPr>
        <p:scale>
          <a:sx n="73" d="100"/>
          <a:sy n="73" d="100"/>
        </p:scale>
        <p:origin x="-1555" y="-37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48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i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i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59DDA11-7C14-4A81-A859-541457116549}" type="datetimeFigureOut">
              <a:rPr lang="ru-RU"/>
              <a:pPr>
                <a:defRPr/>
              </a:pPr>
              <a:t>09.11.2022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i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i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C82409F-80C1-4E63-9AB6-6BF96215AFB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E80B6CA-54C7-49BE-8317-EB86237D3B02}" type="slidenum">
              <a:rPr lang="ru-RU" smtClean="0">
                <a:cs typeface="Arial" charset="0"/>
              </a:rPr>
              <a:pPr/>
              <a:t>6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20E6B01-AEFA-4294-9E89-B1B21E13A45B}" type="slidenum">
              <a:rPr lang="ru-RU" smtClean="0">
                <a:cs typeface="Arial" charset="0"/>
              </a:rPr>
              <a:pPr/>
              <a:t>10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ru-RU" smtClean="0"/>
          </a:p>
        </p:txBody>
      </p:sp>
      <p:sp>
        <p:nvSpPr>
          <p:cNvPr id="3481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4DCB9BC-51BB-457B-8D49-6AAF60F1D63A}" type="slidenum">
              <a:rPr lang="ru-RU" smtClean="0">
                <a:cs typeface="Arial" charset="0"/>
              </a:rPr>
              <a:pPr/>
              <a:t>14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147483647 w 3985"/>
              <a:gd name="T1" fmla="*/ 0 h 3619"/>
              <a:gd name="T2" fmla="*/ 0 w 3985"/>
              <a:gd name="T3" fmla="*/ 2147483647 h 3619"/>
              <a:gd name="T4" fmla="*/ 2147483647 w 3985"/>
              <a:gd name="T5" fmla="*/ 2147483647 h 3619"/>
              <a:gd name="T6" fmla="*/ 2147483647 w 3985"/>
              <a:gd name="T7" fmla="*/ 2147483647 h 3619"/>
              <a:gd name="T8" fmla="*/ 2147483647 w 3985"/>
              <a:gd name="T9" fmla="*/ 0 h 3619"/>
              <a:gd name="T10" fmla="*/ 2147483647 w 3985"/>
              <a:gd name="T11" fmla="*/ 0 h 36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3301552 w 794"/>
                <a:gd name="T1" fmla="*/ 523657 h 414"/>
                <a:gd name="T2" fmla="*/ 2952570 w 794"/>
                <a:gd name="T3" fmla="*/ 421696 h 414"/>
                <a:gd name="T4" fmla="*/ 2312637 w 794"/>
                <a:gd name="T5" fmla="*/ 278643 h 414"/>
                <a:gd name="T6" fmla="*/ 295141 w 794"/>
                <a:gd name="T7" fmla="*/ 0 h 414"/>
                <a:gd name="T8" fmla="*/ 95189 w 794"/>
                <a:gd name="T9" fmla="*/ 26400 h 414"/>
                <a:gd name="T10" fmla="*/ 0 w 794"/>
                <a:gd name="T11" fmla="*/ 110131 h 414"/>
                <a:gd name="T12" fmla="*/ 116003 w 794"/>
                <a:gd name="T13" fmla="*/ 205667 h 414"/>
                <a:gd name="T14" fmla="*/ 2370029 w 794"/>
                <a:gd name="T15" fmla="*/ 542555 h 414"/>
                <a:gd name="T16" fmla="*/ 2863890 w 794"/>
                <a:gd name="T17" fmla="*/ 520982 h 414"/>
                <a:gd name="T18" fmla="*/ 3263183 w 794"/>
                <a:gd name="T19" fmla="*/ 548885 h 414"/>
                <a:gd name="T20" fmla="*/ 3301552 w 794"/>
                <a:gd name="T21" fmla="*/ 523657 h 414"/>
                <a:gd name="T22" fmla="*/ 3301552 w 794"/>
                <a:gd name="T23" fmla="*/ 523657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2200 w 1586"/>
                <a:gd name="T1" fmla="*/ 0 h 821"/>
                <a:gd name="T2" fmla="*/ 21375 w 1586"/>
                <a:gd name="T3" fmla="*/ 2658 h 821"/>
                <a:gd name="T4" fmla="*/ 22931 w 1586"/>
                <a:gd name="T5" fmla="*/ 3268 h 821"/>
                <a:gd name="T6" fmla="*/ 25472 w 1586"/>
                <a:gd name="T7" fmla="*/ 4056 h 821"/>
                <a:gd name="T8" fmla="*/ 25135 w 1586"/>
                <a:gd name="T9" fmla="*/ 4205 h 821"/>
                <a:gd name="T10" fmla="*/ 21676 w 1586"/>
                <a:gd name="T11" fmla="*/ 4030 h 821"/>
                <a:gd name="T12" fmla="*/ 18385 w 1586"/>
                <a:gd name="T13" fmla="*/ 4154 h 821"/>
                <a:gd name="T14" fmla="*/ 665 w 1586"/>
                <a:gd name="T15" fmla="*/ 1530 h 821"/>
                <a:gd name="T16" fmla="*/ 0 w 1586"/>
                <a:gd name="T17" fmla="*/ 769 h 821"/>
                <a:gd name="T18" fmla="*/ 737 w 1586"/>
                <a:gd name="T19" fmla="*/ 162 h 821"/>
                <a:gd name="T20" fmla="*/ 2200 w 1586"/>
                <a:gd name="T21" fmla="*/ 0 h 821"/>
                <a:gd name="T22" fmla="*/ 2200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1704 h 747"/>
                <a:gd name="T2" fmla="*/ 15111 w 1049"/>
                <a:gd name="T3" fmla="*/ 3920 h 747"/>
                <a:gd name="T4" fmla="*/ 15392 w 1049"/>
                <a:gd name="T5" fmla="*/ 2803 h 747"/>
                <a:gd name="T6" fmla="*/ 17194 w 1049"/>
                <a:gd name="T7" fmla="*/ 2216 h 747"/>
                <a:gd name="T8" fmla="*/ 1278 w 1049"/>
                <a:gd name="T9" fmla="*/ 0 h 747"/>
                <a:gd name="T10" fmla="*/ 0 w 1049"/>
                <a:gd name="T11" fmla="*/ 664 h 747"/>
                <a:gd name="T12" fmla="*/ 0 w 1049"/>
                <a:gd name="T13" fmla="*/ 1704 h 747"/>
                <a:gd name="T14" fmla="*/ 0 w 1049"/>
                <a:gd name="T15" fmla="*/ 1704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748 w 150"/>
                  <a:gd name="T1" fmla="*/ 0 h 173"/>
                  <a:gd name="T2" fmla="*/ 643 w 150"/>
                  <a:gd name="T3" fmla="*/ 364 h 173"/>
                  <a:gd name="T4" fmla="*/ 0 w 150"/>
                  <a:gd name="T5" fmla="*/ 950 h 173"/>
                  <a:gd name="T6" fmla="*/ 1272 w 150"/>
                  <a:gd name="T7" fmla="*/ 878 h 173"/>
                  <a:gd name="T8" fmla="*/ 1639 w 150"/>
                  <a:gd name="T9" fmla="*/ 464 h 173"/>
                  <a:gd name="T10" fmla="*/ 2391 w 150"/>
                  <a:gd name="T11" fmla="*/ 147 h 173"/>
                  <a:gd name="T12" fmla="*/ 1748 w 150"/>
                  <a:gd name="T13" fmla="*/ 0 h 173"/>
                  <a:gd name="T14" fmla="*/ 1748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2532 w 1684"/>
                  <a:gd name="T1" fmla="*/ 0 h 880"/>
                  <a:gd name="T2" fmla="*/ 1024 w 1684"/>
                  <a:gd name="T3" fmla="*/ 270 h 880"/>
                  <a:gd name="T4" fmla="*/ 0 w 1684"/>
                  <a:gd name="T5" fmla="*/ 1079 h 880"/>
                  <a:gd name="T6" fmla="*/ 1092 w 1684"/>
                  <a:gd name="T7" fmla="*/ 1861 h 880"/>
                  <a:gd name="T8" fmla="*/ 19196 w 1684"/>
                  <a:gd name="T9" fmla="*/ 4495 h 880"/>
                  <a:gd name="T10" fmla="*/ 23096 w 1684"/>
                  <a:gd name="T11" fmla="*/ 4331 h 880"/>
                  <a:gd name="T12" fmla="*/ 26256 w 1684"/>
                  <a:gd name="T13" fmla="*/ 4564 h 880"/>
                  <a:gd name="T14" fmla="*/ 27353 w 1684"/>
                  <a:gd name="T15" fmla="*/ 4194 h 880"/>
                  <a:gd name="T16" fmla="*/ 24393 w 1684"/>
                  <a:gd name="T17" fmla="*/ 3442 h 880"/>
                  <a:gd name="T18" fmla="*/ 23191 w 1684"/>
                  <a:gd name="T19" fmla="*/ 2658 h 880"/>
                  <a:gd name="T20" fmla="*/ 22243 w 1684"/>
                  <a:gd name="T21" fmla="*/ 2733 h 880"/>
                  <a:gd name="T22" fmla="*/ 23370 w 1684"/>
                  <a:gd name="T23" fmla="*/ 3442 h 880"/>
                  <a:gd name="T24" fmla="*/ 25630 w 1684"/>
                  <a:gd name="T25" fmla="*/ 4197 h 880"/>
                  <a:gd name="T26" fmla="*/ 22953 w 1684"/>
                  <a:gd name="T27" fmla="*/ 4081 h 880"/>
                  <a:gd name="T28" fmla="*/ 19796 w 1684"/>
                  <a:gd name="T29" fmla="*/ 4217 h 880"/>
                  <a:gd name="T30" fmla="*/ 20380 w 1684"/>
                  <a:gd name="T31" fmla="*/ 3368 h 880"/>
                  <a:gd name="T32" fmla="*/ 21733 w 1684"/>
                  <a:gd name="T33" fmla="*/ 2790 h 880"/>
                  <a:gd name="T34" fmla="*/ 20149 w 1684"/>
                  <a:gd name="T35" fmla="*/ 2862 h 880"/>
                  <a:gd name="T36" fmla="*/ 18921 w 1684"/>
                  <a:gd name="T37" fmla="*/ 3414 h 880"/>
                  <a:gd name="T38" fmla="*/ 18503 w 1684"/>
                  <a:gd name="T39" fmla="*/ 4104 h 880"/>
                  <a:gd name="T40" fmla="*/ 1740 w 1684"/>
                  <a:gd name="T41" fmla="*/ 1607 h 880"/>
                  <a:gd name="T42" fmla="*/ 1296 w 1684"/>
                  <a:gd name="T43" fmla="*/ 1114 h 880"/>
                  <a:gd name="T44" fmla="*/ 1672 w 1684"/>
                  <a:gd name="T45" fmla="*/ 495 h 880"/>
                  <a:gd name="T46" fmla="*/ 3519 w 1684"/>
                  <a:gd name="T47" fmla="*/ 0 h 880"/>
                  <a:gd name="T48" fmla="*/ 2532 w 1684"/>
                  <a:gd name="T49" fmla="*/ 0 h 880"/>
                  <a:gd name="T50" fmla="*/ 2532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626 w 1190"/>
                  <a:gd name="T1" fmla="*/ 0 h 500"/>
                  <a:gd name="T2" fmla="*/ 19325 w 1190"/>
                  <a:gd name="T3" fmla="*/ 2533 h 500"/>
                  <a:gd name="T4" fmla="*/ 17462 w 1190"/>
                  <a:gd name="T5" fmla="*/ 2585 h 500"/>
                  <a:gd name="T6" fmla="*/ 0 w 1190"/>
                  <a:gd name="T7" fmla="*/ 139 h 500"/>
                  <a:gd name="T8" fmla="*/ 1626 w 1190"/>
                  <a:gd name="T9" fmla="*/ 0 h 500"/>
                  <a:gd name="T10" fmla="*/ 1626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908 w 160"/>
                  <a:gd name="T1" fmla="*/ 0 h 335"/>
                  <a:gd name="T2" fmla="*/ 312 w 160"/>
                  <a:gd name="T3" fmla="*/ 537 h 335"/>
                  <a:gd name="T4" fmla="*/ 0 w 160"/>
                  <a:gd name="T5" fmla="*/ 1155 h 335"/>
                  <a:gd name="T6" fmla="*/ 548 w 160"/>
                  <a:gd name="T7" fmla="*/ 1580 h 335"/>
                  <a:gd name="T8" fmla="*/ 1539 w 160"/>
                  <a:gd name="T9" fmla="*/ 1685 h 335"/>
                  <a:gd name="T10" fmla="*/ 1249 w 160"/>
                  <a:gd name="T11" fmla="*/ 771 h 335"/>
                  <a:gd name="T12" fmla="*/ 2625 w 160"/>
                  <a:gd name="T13" fmla="*/ 88 h 335"/>
                  <a:gd name="T14" fmla="*/ 1908 w 160"/>
                  <a:gd name="T15" fmla="*/ 0 h 335"/>
                  <a:gd name="T16" fmla="*/ 1908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228 w 489"/>
                  <a:gd name="T1" fmla="*/ 180 h 296"/>
                  <a:gd name="T2" fmla="*/ 2539 w 489"/>
                  <a:gd name="T3" fmla="*/ 347 h 296"/>
                  <a:gd name="T4" fmla="*/ 5152 w 489"/>
                  <a:gd name="T5" fmla="*/ 718 h 296"/>
                  <a:gd name="T6" fmla="*/ 6996 w 489"/>
                  <a:gd name="T7" fmla="*/ 1273 h 296"/>
                  <a:gd name="T8" fmla="*/ 5183 w 489"/>
                  <a:gd name="T9" fmla="*/ 1204 h 296"/>
                  <a:gd name="T10" fmla="*/ 2204 w 489"/>
                  <a:gd name="T11" fmla="*/ 764 h 296"/>
                  <a:gd name="T12" fmla="*/ 793 w 489"/>
                  <a:gd name="T13" fmla="*/ 419 h 296"/>
                  <a:gd name="T14" fmla="*/ 1696 w 489"/>
                  <a:gd name="T15" fmla="*/ 853 h 296"/>
                  <a:gd name="T16" fmla="*/ 4323 w 489"/>
                  <a:gd name="T17" fmla="*/ 1411 h 296"/>
                  <a:gd name="T18" fmla="*/ 7405 w 489"/>
                  <a:gd name="T19" fmla="*/ 1552 h 296"/>
                  <a:gd name="T20" fmla="*/ 7772 w 489"/>
                  <a:gd name="T21" fmla="*/ 1172 h 296"/>
                  <a:gd name="T22" fmla="*/ 6264 w 489"/>
                  <a:gd name="T23" fmla="*/ 630 h 296"/>
                  <a:gd name="T24" fmla="*/ 2699 w 489"/>
                  <a:gd name="T25" fmla="*/ 90 h 296"/>
                  <a:gd name="T26" fmla="*/ 0 w 489"/>
                  <a:gd name="T27" fmla="*/ 0 h 296"/>
                  <a:gd name="T28" fmla="*/ 228 w 489"/>
                  <a:gd name="T29" fmla="*/ 180 h 296"/>
                  <a:gd name="T30" fmla="*/ 228 w 489"/>
                  <a:gd name="T31" fmla="*/ 180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123 w 794"/>
                <a:gd name="T1" fmla="*/ 25 h 414"/>
                <a:gd name="T2" fmla="*/ 110 w 794"/>
                <a:gd name="T3" fmla="*/ 20 h 414"/>
                <a:gd name="T4" fmla="*/ 86 w 794"/>
                <a:gd name="T5" fmla="*/ 13 h 414"/>
                <a:gd name="T6" fmla="*/ 10 w 794"/>
                <a:gd name="T7" fmla="*/ 0 h 414"/>
                <a:gd name="T8" fmla="*/ 4 w 794"/>
                <a:gd name="T9" fmla="*/ 1 h 414"/>
                <a:gd name="T10" fmla="*/ 0 w 794"/>
                <a:gd name="T11" fmla="*/ 6 h 414"/>
                <a:gd name="T12" fmla="*/ 4 w 794"/>
                <a:gd name="T13" fmla="*/ 10 h 414"/>
                <a:gd name="T14" fmla="*/ 89 w 794"/>
                <a:gd name="T15" fmla="*/ 26 h 414"/>
                <a:gd name="T16" fmla="*/ 107 w 794"/>
                <a:gd name="T17" fmla="*/ 25 h 414"/>
                <a:gd name="T18" fmla="*/ 122 w 794"/>
                <a:gd name="T19" fmla="*/ 26 h 414"/>
                <a:gd name="T20" fmla="*/ 123 w 794"/>
                <a:gd name="T21" fmla="*/ 25 h 414"/>
                <a:gd name="T22" fmla="*/ 123 w 794"/>
                <a:gd name="T23" fmla="*/ 25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0 w 1586"/>
                <a:gd name="T1" fmla="*/ 0 h 821"/>
                <a:gd name="T2" fmla="*/ 1 w 1586"/>
                <a:gd name="T3" fmla="*/ 0 h 821"/>
                <a:gd name="T4" fmla="*/ 1 w 1586"/>
                <a:gd name="T5" fmla="*/ 0 h 821"/>
                <a:gd name="T6" fmla="*/ 1 w 1586"/>
                <a:gd name="T7" fmla="*/ 0 h 821"/>
                <a:gd name="T8" fmla="*/ 1 w 1586"/>
                <a:gd name="T9" fmla="*/ 0 h 821"/>
                <a:gd name="T10" fmla="*/ 1 w 1586"/>
                <a:gd name="T11" fmla="*/ 0 h 821"/>
                <a:gd name="T12" fmla="*/ 1 w 1586"/>
                <a:gd name="T13" fmla="*/ 0 h 821"/>
                <a:gd name="T14" fmla="*/ 0 w 1586"/>
                <a:gd name="T15" fmla="*/ 0 h 821"/>
                <a:gd name="T16" fmla="*/ 0 w 1586"/>
                <a:gd name="T17" fmla="*/ 0 h 821"/>
                <a:gd name="T18" fmla="*/ 0 w 1586"/>
                <a:gd name="T19" fmla="*/ 0 h 821"/>
                <a:gd name="T20" fmla="*/ 0 w 1586"/>
                <a:gd name="T21" fmla="*/ 0 h 821"/>
                <a:gd name="T22" fmla="*/ 0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>
                <a:gd name="T0" fmla="*/ 0 w 1049"/>
                <a:gd name="T1" fmla="*/ 0 h 747"/>
                <a:gd name="T2" fmla="*/ 1 w 1049"/>
                <a:gd name="T3" fmla="*/ 0 h 747"/>
                <a:gd name="T4" fmla="*/ 1 w 1049"/>
                <a:gd name="T5" fmla="*/ 0 h 747"/>
                <a:gd name="T6" fmla="*/ 1 w 1049"/>
                <a:gd name="T7" fmla="*/ 0 h 747"/>
                <a:gd name="T8" fmla="*/ 0 w 1049"/>
                <a:gd name="T9" fmla="*/ 0 h 747"/>
                <a:gd name="T10" fmla="*/ 0 w 1049"/>
                <a:gd name="T11" fmla="*/ 0 h 747"/>
                <a:gd name="T12" fmla="*/ 0 w 1049"/>
                <a:gd name="T13" fmla="*/ 0 h 747"/>
                <a:gd name="T14" fmla="*/ 0 w 1049"/>
                <a:gd name="T15" fmla="*/ 0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0 w 150"/>
                  <a:gd name="T1" fmla="*/ 0 h 173"/>
                  <a:gd name="T2" fmla="*/ 0 w 150"/>
                  <a:gd name="T3" fmla="*/ 0 h 173"/>
                  <a:gd name="T4" fmla="*/ 0 w 150"/>
                  <a:gd name="T5" fmla="*/ 0 h 173"/>
                  <a:gd name="T6" fmla="*/ 0 w 150"/>
                  <a:gd name="T7" fmla="*/ 0 h 173"/>
                  <a:gd name="T8" fmla="*/ 0 w 150"/>
                  <a:gd name="T9" fmla="*/ 0 h 173"/>
                  <a:gd name="T10" fmla="*/ 0 w 150"/>
                  <a:gd name="T11" fmla="*/ 0 h 173"/>
                  <a:gd name="T12" fmla="*/ 0 w 150"/>
                  <a:gd name="T13" fmla="*/ 0 h 173"/>
                  <a:gd name="T14" fmla="*/ 0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0 w 1684"/>
                  <a:gd name="T1" fmla="*/ 0 h 880"/>
                  <a:gd name="T2" fmla="*/ 0 w 1684"/>
                  <a:gd name="T3" fmla="*/ 0 h 880"/>
                  <a:gd name="T4" fmla="*/ 0 w 1684"/>
                  <a:gd name="T5" fmla="*/ 0 h 880"/>
                  <a:gd name="T6" fmla="*/ 0 w 1684"/>
                  <a:gd name="T7" fmla="*/ 0 h 880"/>
                  <a:gd name="T8" fmla="*/ 1 w 1684"/>
                  <a:gd name="T9" fmla="*/ 0 h 880"/>
                  <a:gd name="T10" fmla="*/ 1 w 1684"/>
                  <a:gd name="T11" fmla="*/ 0 h 880"/>
                  <a:gd name="T12" fmla="*/ 1 w 1684"/>
                  <a:gd name="T13" fmla="*/ 0 h 880"/>
                  <a:gd name="T14" fmla="*/ 1 w 1684"/>
                  <a:gd name="T15" fmla="*/ 0 h 880"/>
                  <a:gd name="T16" fmla="*/ 1 w 1684"/>
                  <a:gd name="T17" fmla="*/ 0 h 880"/>
                  <a:gd name="T18" fmla="*/ 1 w 1684"/>
                  <a:gd name="T19" fmla="*/ 0 h 880"/>
                  <a:gd name="T20" fmla="*/ 1 w 1684"/>
                  <a:gd name="T21" fmla="*/ 0 h 880"/>
                  <a:gd name="T22" fmla="*/ 1 w 1684"/>
                  <a:gd name="T23" fmla="*/ 0 h 880"/>
                  <a:gd name="T24" fmla="*/ 1 w 1684"/>
                  <a:gd name="T25" fmla="*/ 0 h 880"/>
                  <a:gd name="T26" fmla="*/ 1 w 1684"/>
                  <a:gd name="T27" fmla="*/ 0 h 880"/>
                  <a:gd name="T28" fmla="*/ 1 w 1684"/>
                  <a:gd name="T29" fmla="*/ 0 h 880"/>
                  <a:gd name="T30" fmla="*/ 1 w 1684"/>
                  <a:gd name="T31" fmla="*/ 0 h 880"/>
                  <a:gd name="T32" fmla="*/ 1 w 1684"/>
                  <a:gd name="T33" fmla="*/ 0 h 880"/>
                  <a:gd name="T34" fmla="*/ 1 w 1684"/>
                  <a:gd name="T35" fmla="*/ 0 h 880"/>
                  <a:gd name="T36" fmla="*/ 1 w 1684"/>
                  <a:gd name="T37" fmla="*/ 0 h 880"/>
                  <a:gd name="T38" fmla="*/ 1 w 1684"/>
                  <a:gd name="T39" fmla="*/ 0 h 880"/>
                  <a:gd name="T40" fmla="*/ 0 w 1684"/>
                  <a:gd name="T41" fmla="*/ 0 h 880"/>
                  <a:gd name="T42" fmla="*/ 0 w 1684"/>
                  <a:gd name="T43" fmla="*/ 0 h 880"/>
                  <a:gd name="T44" fmla="*/ 0 w 1684"/>
                  <a:gd name="T45" fmla="*/ 0 h 880"/>
                  <a:gd name="T46" fmla="*/ 0 w 1684"/>
                  <a:gd name="T47" fmla="*/ 0 h 880"/>
                  <a:gd name="T48" fmla="*/ 0 w 1684"/>
                  <a:gd name="T49" fmla="*/ 0 h 880"/>
                  <a:gd name="T50" fmla="*/ 0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0 w 1190"/>
                  <a:gd name="T1" fmla="*/ 0 h 500"/>
                  <a:gd name="T2" fmla="*/ 1 w 1190"/>
                  <a:gd name="T3" fmla="*/ 0 h 500"/>
                  <a:gd name="T4" fmla="*/ 1 w 1190"/>
                  <a:gd name="T5" fmla="*/ 0 h 500"/>
                  <a:gd name="T6" fmla="*/ 0 w 1190"/>
                  <a:gd name="T7" fmla="*/ 0 h 500"/>
                  <a:gd name="T8" fmla="*/ 0 w 1190"/>
                  <a:gd name="T9" fmla="*/ 0 h 500"/>
                  <a:gd name="T10" fmla="*/ 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>
                  <a:gd name="T0" fmla="*/ 0 w 160"/>
                  <a:gd name="T1" fmla="*/ 0 h 335"/>
                  <a:gd name="T2" fmla="*/ 0 w 160"/>
                  <a:gd name="T3" fmla="*/ 0 h 335"/>
                  <a:gd name="T4" fmla="*/ 0 w 160"/>
                  <a:gd name="T5" fmla="*/ 0 h 335"/>
                  <a:gd name="T6" fmla="*/ 0 w 160"/>
                  <a:gd name="T7" fmla="*/ 0 h 335"/>
                  <a:gd name="T8" fmla="*/ 0 w 160"/>
                  <a:gd name="T9" fmla="*/ 0 h 335"/>
                  <a:gd name="T10" fmla="*/ 0 w 160"/>
                  <a:gd name="T11" fmla="*/ 0 h 335"/>
                  <a:gd name="T12" fmla="*/ 0 w 160"/>
                  <a:gd name="T13" fmla="*/ 0 h 335"/>
                  <a:gd name="T14" fmla="*/ 0 w 160"/>
                  <a:gd name="T15" fmla="*/ 0 h 335"/>
                  <a:gd name="T16" fmla="*/ 0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>
                  <a:gd name="T0" fmla="*/ 0 w 489"/>
                  <a:gd name="T1" fmla="*/ 0 h 296"/>
                  <a:gd name="T2" fmla="*/ 0 w 489"/>
                  <a:gd name="T3" fmla="*/ 0 h 296"/>
                  <a:gd name="T4" fmla="*/ 0 w 489"/>
                  <a:gd name="T5" fmla="*/ 0 h 296"/>
                  <a:gd name="T6" fmla="*/ 0 w 489"/>
                  <a:gd name="T7" fmla="*/ 0 h 296"/>
                  <a:gd name="T8" fmla="*/ 0 w 489"/>
                  <a:gd name="T9" fmla="*/ 0 h 296"/>
                  <a:gd name="T10" fmla="*/ 0 w 489"/>
                  <a:gd name="T11" fmla="*/ 0 h 296"/>
                  <a:gd name="T12" fmla="*/ 0 w 489"/>
                  <a:gd name="T13" fmla="*/ 0 h 296"/>
                  <a:gd name="T14" fmla="*/ 0 w 489"/>
                  <a:gd name="T15" fmla="*/ 0 h 296"/>
                  <a:gd name="T16" fmla="*/ 0 w 489"/>
                  <a:gd name="T17" fmla="*/ 0 h 296"/>
                  <a:gd name="T18" fmla="*/ 0 w 489"/>
                  <a:gd name="T19" fmla="*/ 0 h 296"/>
                  <a:gd name="T20" fmla="*/ 0 w 489"/>
                  <a:gd name="T21" fmla="*/ 0 h 296"/>
                  <a:gd name="T22" fmla="*/ 0 w 489"/>
                  <a:gd name="T23" fmla="*/ 0 h 296"/>
                  <a:gd name="T24" fmla="*/ 0 w 489"/>
                  <a:gd name="T25" fmla="*/ 0 h 296"/>
                  <a:gd name="T26" fmla="*/ 0 w 489"/>
                  <a:gd name="T27" fmla="*/ 0 h 296"/>
                  <a:gd name="T28" fmla="*/ 0 w 489"/>
                  <a:gd name="T29" fmla="*/ 0 h 296"/>
                  <a:gd name="T30" fmla="*/ 0 w 489"/>
                  <a:gd name="T31" fmla="*/ 0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2147483647 w 4288"/>
              <a:gd name="T3" fmla="*/ 2147483647 h 459"/>
              <a:gd name="T4" fmla="*/ 2147483647 w 4288"/>
              <a:gd name="T5" fmla="*/ 2147483647 h 459"/>
              <a:gd name="T6" fmla="*/ 2147483647 w 4288"/>
              <a:gd name="T7" fmla="*/ 2147483647 h 459"/>
              <a:gd name="T8" fmla="*/ 2147483647 w 4288"/>
              <a:gd name="T9" fmla="*/ 2147483647 h 459"/>
              <a:gd name="T10" fmla="*/ 2147483647 w 4288"/>
              <a:gd name="T11" fmla="*/ 2147483647 h 459"/>
              <a:gd name="T12" fmla="*/ 2147483647 w 4288"/>
              <a:gd name="T13" fmla="*/ 2147483647 h 4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2147483647 h 240"/>
              <a:gd name="T2" fmla="*/ 2147483647 w 560"/>
              <a:gd name="T3" fmla="*/ 2147483647 h 240"/>
              <a:gd name="T4" fmla="*/ 2147483647 w 560"/>
              <a:gd name="T5" fmla="*/ 2147483647 h 240"/>
              <a:gd name="T6" fmla="*/ 2147483647 w 560"/>
              <a:gd name="T7" fmla="*/ 2147483647 h 2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031D1-E491-4188-937F-6F4D9BF7189F}" type="datetimeFigureOut">
              <a:rPr lang="ru-RU"/>
              <a:pPr>
                <a:defRPr/>
              </a:pPr>
              <a:t>09.11.2022</a:t>
            </a:fld>
            <a:endParaRPr lang="ru-RU" dirty="0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9C7A6-90C7-4248-AA7D-3500CABEA85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23EBAE-EB52-4DE0-9C2E-F91043D32809}" type="datetimeFigureOut">
              <a:rPr lang="ru-RU"/>
              <a:pPr>
                <a:defRPr/>
              </a:pPr>
              <a:t>09.11.2022</a:t>
            </a:fld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D606B8-B7FF-41D9-9EED-EA1B3B4FEC2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33E72-4CC1-45FB-BB76-745C22CDE606}" type="datetimeFigureOut">
              <a:rPr lang="ru-RU"/>
              <a:pPr>
                <a:defRPr/>
              </a:pPr>
              <a:t>09.11.2022</a:t>
            </a:fld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F51F6E-1E71-4FED-9AF3-46DDF5D4CC2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ADC58-E095-4C96-AFD4-119F0C49FE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C60FB-10AC-446B-93A7-9FCF2EBF05B8}" type="datetimeFigureOut">
              <a:rPr lang="ru-RU"/>
              <a:pPr>
                <a:defRPr/>
              </a:pPr>
              <a:t>09.11.2022</a:t>
            </a:fld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82ADD-A4FE-41DE-9E98-5A93486A93C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B7314-3F47-4FB7-84B1-D3505F845CE5}" type="datetimeFigureOut">
              <a:rPr lang="ru-RU"/>
              <a:pPr>
                <a:defRPr/>
              </a:pPr>
              <a:t>09.11.2022</a:t>
            </a:fld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56C8C5-8CA5-47B9-9D6B-B9C613B0F10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00AEF-A745-4D3F-AF9D-6FC1CF5295DD}" type="datetimeFigureOut">
              <a:rPr lang="ru-RU"/>
              <a:pPr>
                <a:defRPr/>
              </a:pPr>
              <a:t>09.11.2022</a:t>
            </a:fld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69809-53C7-46CF-8344-59D41FE6588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F64CAD-82C2-4B0F-BC7C-1194F8AAF4EB}" type="datetimeFigureOut">
              <a:rPr lang="ru-RU"/>
              <a:pPr>
                <a:defRPr/>
              </a:pPr>
              <a:t>09.11.2022</a:t>
            </a:fld>
            <a:endParaRPr lang="ru-RU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FDBB7-EF91-42D9-8748-B9AE85F2E8A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81061-D80D-47AC-AA5A-EF4FC4C16DE2}" type="datetimeFigureOut">
              <a:rPr lang="ru-RU"/>
              <a:pPr>
                <a:defRPr/>
              </a:pPr>
              <a:t>09.11.2022</a:t>
            </a:fld>
            <a:endParaRPr lang="ru-RU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E5EE8-28F4-4BEF-B8D6-895EBD42BF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2935D1-CEBE-4F43-8692-90E0370C1490}" type="datetimeFigureOut">
              <a:rPr lang="ru-RU"/>
              <a:pPr>
                <a:defRPr/>
              </a:pPr>
              <a:t>09.11.2022</a:t>
            </a:fld>
            <a:endParaRPr lang="ru-RU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E33FB-81D5-4E2A-85CC-F08C09EBE39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CADA1-2774-437E-9426-CEFCF4963359}" type="datetimeFigureOut">
              <a:rPr lang="ru-RU"/>
              <a:pPr>
                <a:defRPr/>
              </a:pPr>
              <a:t>09.11.2022</a:t>
            </a:fld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6817C-2363-413D-B413-043EE99F549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93AB35-7BD9-4F3E-925D-3547C8137BE8}" type="datetimeFigureOut">
              <a:rPr lang="ru-RU"/>
              <a:pPr>
                <a:defRPr/>
              </a:pPr>
              <a:t>09.11.2022</a:t>
            </a:fld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061DF4-0D92-41F9-8F17-9BC3277C12D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2147483647 w 2903"/>
              <a:gd name="T1" fmla="*/ 2147483647 h 3686"/>
              <a:gd name="T2" fmla="*/ 2147483647 w 2903"/>
              <a:gd name="T3" fmla="*/ 2147483647 h 3686"/>
              <a:gd name="T4" fmla="*/ 2147483647 w 2903"/>
              <a:gd name="T5" fmla="*/ 0 h 3686"/>
              <a:gd name="T6" fmla="*/ 2147483647 w 2903"/>
              <a:gd name="T7" fmla="*/ 2147483647 h 3686"/>
              <a:gd name="T8" fmla="*/ 2147483647 w 2903"/>
              <a:gd name="T9" fmla="*/ 2147483647 h 3686"/>
              <a:gd name="T10" fmla="*/ 0 w 2903"/>
              <a:gd name="T11" fmla="*/ 2147483647 h 3686"/>
              <a:gd name="T12" fmla="*/ 2147483647 w 2903"/>
              <a:gd name="T13" fmla="*/ 2147483647 h 3686"/>
              <a:gd name="T14" fmla="*/ 2147483647 w 2903"/>
              <a:gd name="T15" fmla="*/ 2147483647 h 3686"/>
              <a:gd name="T16" fmla="*/ 2147483647 w 2903"/>
              <a:gd name="T17" fmla="*/ 2147483647 h 3686"/>
              <a:gd name="T18" fmla="*/ 2147483647 w 2903"/>
              <a:gd name="T19" fmla="*/ 2147483647 h 3686"/>
              <a:gd name="T20" fmla="*/ 2147483647 w 2903"/>
              <a:gd name="T21" fmla="*/ 2147483647 h 368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>
                <a:cs typeface="+mn-cs"/>
              </a:defRPr>
            </a:lvl1pPr>
          </a:lstStyle>
          <a:p>
            <a:pPr>
              <a:defRPr/>
            </a:pPr>
            <a:fld id="{E036AE81-92FC-4800-BD08-2CFCE8C682A8}" type="datetimeFigureOut">
              <a:rPr lang="ru-RU"/>
              <a:pPr>
                <a:defRPr/>
              </a:pPr>
              <a:t>09.11.2022</a:t>
            </a:fld>
            <a:endParaRPr lang="ru-RU" dirty="0"/>
          </a:p>
        </p:txBody>
      </p:sp>
      <p:sp>
        <p:nvSpPr>
          <p:cNvPr id="1034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4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>
                <a:cs typeface="+mn-cs"/>
              </a:defRPr>
            </a:lvl1pPr>
          </a:lstStyle>
          <a:p>
            <a:pPr>
              <a:defRPr/>
            </a:pPr>
            <a:fld id="{FDBFF318-97F2-4F30-809C-4AD19CE4114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2147483647 w 2911"/>
              <a:gd name="T1" fmla="*/ 0 h 3703"/>
              <a:gd name="T2" fmla="*/ 2147483647 w 2911"/>
              <a:gd name="T3" fmla="*/ 2147483647 h 3703"/>
              <a:gd name="T4" fmla="*/ 2147483647 w 2911"/>
              <a:gd name="T5" fmla="*/ 2147483647 h 3703"/>
              <a:gd name="T6" fmla="*/ 0 w 2911"/>
              <a:gd name="T7" fmla="*/ 2147483647 h 3703"/>
              <a:gd name="T8" fmla="*/ 2147483647 w 2911"/>
              <a:gd name="T9" fmla="*/ 2147483647 h 3703"/>
              <a:gd name="T10" fmla="*/ 2147483647 w 2911"/>
              <a:gd name="T11" fmla="*/ 2147483647 h 3703"/>
              <a:gd name="T12" fmla="*/ 2147483647 w 2911"/>
              <a:gd name="T13" fmla="*/ 2147483647 h 3703"/>
              <a:gd name="T14" fmla="*/ 2147483647 w 2911"/>
              <a:gd name="T15" fmla="*/ 2147483647 h 3703"/>
              <a:gd name="T16" fmla="*/ 2147483647 w 2911"/>
              <a:gd name="T17" fmla="*/ 2147483647 h 3703"/>
              <a:gd name="T18" fmla="*/ 2147483647 w 2911"/>
              <a:gd name="T19" fmla="*/ 0 h 3703"/>
              <a:gd name="T20" fmla="*/ 2147483647 w 2911"/>
              <a:gd name="T21" fmla="*/ 0 h 370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147483647 h 2777"/>
              <a:gd name="T2" fmla="*/ 2147483647 w 2561"/>
              <a:gd name="T3" fmla="*/ 2147483647 h 2777"/>
              <a:gd name="T4" fmla="*/ 2147483647 w 2561"/>
              <a:gd name="T5" fmla="*/ 2147483647 h 2777"/>
              <a:gd name="T6" fmla="*/ 2147483647 w 2561"/>
              <a:gd name="T7" fmla="*/ 2147483647 h 2777"/>
              <a:gd name="T8" fmla="*/ 2147483647 w 2561"/>
              <a:gd name="T9" fmla="*/ 2147483647 h 2777"/>
              <a:gd name="T10" fmla="*/ 2147483647 w 2561"/>
              <a:gd name="T11" fmla="*/ 0 h 2777"/>
              <a:gd name="T12" fmla="*/ 0 w 2561"/>
              <a:gd name="T13" fmla="*/ 2147483647 h 2777"/>
              <a:gd name="T14" fmla="*/ 0 w 2561"/>
              <a:gd name="T15" fmla="*/ 2147483647 h 277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05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7 w 2177"/>
                <a:gd name="T1" fmla="*/ 5 h 1298"/>
                <a:gd name="T2" fmla="*/ 6 w 2177"/>
                <a:gd name="T3" fmla="*/ 5 h 1298"/>
                <a:gd name="T4" fmla="*/ 6 w 2177"/>
                <a:gd name="T5" fmla="*/ 2 h 1298"/>
                <a:gd name="T6" fmla="*/ 9 w 2177"/>
                <a:gd name="T7" fmla="*/ 2 h 1298"/>
                <a:gd name="T8" fmla="*/ 9 w 2177"/>
                <a:gd name="T9" fmla="*/ 1 h 1298"/>
                <a:gd name="T10" fmla="*/ 9 w 2177"/>
                <a:gd name="T11" fmla="*/ 1 h 1298"/>
                <a:gd name="T12" fmla="*/ 5 w 2177"/>
                <a:gd name="T13" fmla="*/ 1 h 1298"/>
                <a:gd name="T14" fmla="*/ 5 w 2177"/>
                <a:gd name="T15" fmla="*/ 1 h 1298"/>
                <a:gd name="T16" fmla="*/ 5 w 2177"/>
                <a:gd name="T17" fmla="*/ 0 h 1298"/>
                <a:gd name="T18" fmla="*/ 4 w 2177"/>
                <a:gd name="T19" fmla="*/ 1 h 1298"/>
                <a:gd name="T20" fmla="*/ 4 w 2177"/>
                <a:gd name="T21" fmla="*/ 1 h 1298"/>
                <a:gd name="T22" fmla="*/ 4 w 2177"/>
                <a:gd name="T23" fmla="*/ 2 h 1298"/>
                <a:gd name="T24" fmla="*/ 3 w 2177"/>
                <a:gd name="T25" fmla="*/ 2 h 1298"/>
                <a:gd name="T26" fmla="*/ 4 w 2177"/>
                <a:gd name="T27" fmla="*/ 2 h 1298"/>
                <a:gd name="T28" fmla="*/ 5 w 2177"/>
                <a:gd name="T29" fmla="*/ 4 h 1298"/>
                <a:gd name="T30" fmla="*/ 1 w 2177"/>
                <a:gd name="T31" fmla="*/ 2 h 1298"/>
                <a:gd name="T32" fmla="*/ 1 w 2177"/>
                <a:gd name="T33" fmla="*/ 2 h 1298"/>
                <a:gd name="T34" fmla="*/ 0 w 2177"/>
                <a:gd name="T35" fmla="*/ 3 h 1298"/>
                <a:gd name="T36" fmla="*/ 1 w 2177"/>
                <a:gd name="T37" fmla="*/ 4 h 1298"/>
                <a:gd name="T38" fmla="*/ 5 w 2177"/>
                <a:gd name="T39" fmla="*/ 6 h 1298"/>
                <a:gd name="T40" fmla="*/ 6 w 2177"/>
                <a:gd name="T41" fmla="*/ 5 h 1298"/>
                <a:gd name="T42" fmla="*/ 7 w 2177"/>
                <a:gd name="T43" fmla="*/ 6 h 1298"/>
                <a:gd name="T44" fmla="*/ 7 w 2177"/>
                <a:gd name="T45" fmla="*/ 5 h 1298"/>
                <a:gd name="T46" fmla="*/ 7 w 2177"/>
                <a:gd name="T47" fmla="*/ 5 h 12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5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1 h 258"/>
                <a:gd name="T2" fmla="*/ 0 w 143"/>
                <a:gd name="T3" fmla="*/ 0 h 258"/>
                <a:gd name="T4" fmla="*/ 0 w 143"/>
                <a:gd name="T5" fmla="*/ 1 h 258"/>
                <a:gd name="T6" fmla="*/ 0 w 143"/>
                <a:gd name="T7" fmla="*/ 2 h 258"/>
                <a:gd name="T8" fmla="*/ 0 w 143"/>
                <a:gd name="T9" fmla="*/ 1 h 258"/>
                <a:gd name="T10" fmla="*/ 0 w 143"/>
                <a:gd name="T11" fmla="*/ 1 h 2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5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0 w 1586"/>
                <a:gd name="T1" fmla="*/ 0 h 821"/>
                <a:gd name="T2" fmla="*/ 5 w 1586"/>
                <a:gd name="T3" fmla="*/ 2 h 821"/>
                <a:gd name="T4" fmla="*/ 5 w 1586"/>
                <a:gd name="T5" fmla="*/ 2 h 821"/>
                <a:gd name="T6" fmla="*/ 6 w 1586"/>
                <a:gd name="T7" fmla="*/ 3 h 821"/>
                <a:gd name="T8" fmla="*/ 6 w 1586"/>
                <a:gd name="T9" fmla="*/ 3 h 821"/>
                <a:gd name="T10" fmla="*/ 5 w 1586"/>
                <a:gd name="T11" fmla="*/ 3 h 821"/>
                <a:gd name="T12" fmla="*/ 4 w 1586"/>
                <a:gd name="T13" fmla="*/ 3 h 821"/>
                <a:gd name="T14" fmla="*/ 0 w 1586"/>
                <a:gd name="T15" fmla="*/ 1 h 821"/>
                <a:gd name="T16" fmla="*/ 0 w 1586"/>
                <a:gd name="T17" fmla="*/ 0 h 821"/>
                <a:gd name="T18" fmla="*/ 0 w 1586"/>
                <a:gd name="T19" fmla="*/ 0 h 821"/>
                <a:gd name="T20" fmla="*/ 0 w 1586"/>
                <a:gd name="T21" fmla="*/ 0 h 821"/>
                <a:gd name="T22" fmla="*/ 0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5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2 h 747"/>
                <a:gd name="T2" fmla="*/ 4 w 1049"/>
                <a:gd name="T3" fmla="*/ 3 h 747"/>
                <a:gd name="T4" fmla="*/ 4 w 1049"/>
                <a:gd name="T5" fmla="*/ 3 h 747"/>
                <a:gd name="T6" fmla="*/ 5 w 1049"/>
                <a:gd name="T7" fmla="*/ 2 h 747"/>
                <a:gd name="T8" fmla="*/ 1 w 1049"/>
                <a:gd name="T9" fmla="*/ 0 h 747"/>
                <a:gd name="T10" fmla="*/ 0 w 1049"/>
                <a:gd name="T11" fmla="*/ 1 h 747"/>
                <a:gd name="T12" fmla="*/ 0 w 1049"/>
                <a:gd name="T13" fmla="*/ 2 h 747"/>
                <a:gd name="T14" fmla="*/ 0 w 1049"/>
                <a:gd name="T15" fmla="*/ 2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5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1 h 241"/>
                <a:gd name="T2" fmla="*/ 0 w 272"/>
                <a:gd name="T3" fmla="*/ 0 h 241"/>
                <a:gd name="T4" fmla="*/ 0 w 272"/>
                <a:gd name="T5" fmla="*/ 1 h 241"/>
                <a:gd name="T6" fmla="*/ 1 w 272"/>
                <a:gd name="T7" fmla="*/ 1 h 241"/>
                <a:gd name="T8" fmla="*/ 0 w 272"/>
                <a:gd name="T9" fmla="*/ 1 h 241"/>
                <a:gd name="T10" fmla="*/ 0 w 272"/>
                <a:gd name="T11" fmla="*/ 1 h 241"/>
                <a:gd name="T12" fmla="*/ 0 w 272"/>
                <a:gd name="T13" fmla="*/ 1 h 241"/>
                <a:gd name="T14" fmla="*/ 0 w 272"/>
                <a:gd name="T15" fmla="*/ 1 h 2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5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1 w 152"/>
                <a:gd name="T1" fmla="*/ 1 h 224"/>
                <a:gd name="T2" fmla="*/ 1 w 152"/>
                <a:gd name="T3" fmla="*/ 1 h 224"/>
                <a:gd name="T4" fmla="*/ 0 w 152"/>
                <a:gd name="T5" fmla="*/ 1 h 224"/>
                <a:gd name="T6" fmla="*/ 1 w 152"/>
                <a:gd name="T7" fmla="*/ 0 h 224"/>
                <a:gd name="T8" fmla="*/ 1 w 152"/>
                <a:gd name="T9" fmla="*/ 1 h 224"/>
                <a:gd name="T10" fmla="*/ 1 w 152"/>
                <a:gd name="T11" fmla="*/ 1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5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1 h 764"/>
                <a:gd name="T2" fmla="*/ 1 w 386"/>
                <a:gd name="T3" fmla="*/ 0 h 764"/>
                <a:gd name="T4" fmla="*/ 1 w 386"/>
                <a:gd name="T5" fmla="*/ 1 h 764"/>
                <a:gd name="T6" fmla="*/ 2 w 386"/>
                <a:gd name="T7" fmla="*/ 3 h 764"/>
                <a:gd name="T8" fmla="*/ 2 w 386"/>
                <a:gd name="T9" fmla="*/ 3 h 764"/>
                <a:gd name="T10" fmla="*/ 1 w 386"/>
                <a:gd name="T11" fmla="*/ 3 h 764"/>
                <a:gd name="T12" fmla="*/ 0 w 386"/>
                <a:gd name="T13" fmla="*/ 1 h 764"/>
                <a:gd name="T14" fmla="*/ 0 w 386"/>
                <a:gd name="T15" fmla="*/ 1 h 7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5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3 w 728"/>
                <a:gd name="T1" fmla="*/ 0 h 348"/>
                <a:gd name="T2" fmla="*/ 0 w 728"/>
                <a:gd name="T3" fmla="*/ 1 h 348"/>
                <a:gd name="T4" fmla="*/ 1 w 728"/>
                <a:gd name="T5" fmla="*/ 2 h 348"/>
                <a:gd name="T6" fmla="*/ 3 w 728"/>
                <a:gd name="T7" fmla="*/ 1 h 348"/>
                <a:gd name="T8" fmla="*/ 3 w 728"/>
                <a:gd name="T9" fmla="*/ 1 h 348"/>
                <a:gd name="T10" fmla="*/ 3 w 728"/>
                <a:gd name="T11" fmla="*/ 0 h 348"/>
                <a:gd name="T12" fmla="*/ 3 w 728"/>
                <a:gd name="T13" fmla="*/ 0 h 3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5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2 w 312"/>
                <a:gd name="T1" fmla="*/ 0 h 135"/>
                <a:gd name="T2" fmla="*/ 0 w 312"/>
                <a:gd name="T3" fmla="*/ 0 h 135"/>
                <a:gd name="T4" fmla="*/ 2 w 312"/>
                <a:gd name="T5" fmla="*/ 0 h 135"/>
                <a:gd name="T6" fmla="*/ 2 w 312"/>
                <a:gd name="T7" fmla="*/ 0 h 135"/>
                <a:gd name="T8" fmla="*/ 2 w 312"/>
                <a:gd name="T9" fmla="*/ 0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07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0 h 175"/>
                    <a:gd name="T2" fmla="*/ 1 w 313"/>
                    <a:gd name="T3" fmla="*/ 0 h 175"/>
                    <a:gd name="T4" fmla="*/ 1 w 313"/>
                    <a:gd name="T5" fmla="*/ 0 h 175"/>
                    <a:gd name="T6" fmla="*/ 2 w 313"/>
                    <a:gd name="T7" fmla="*/ 0 h 175"/>
                    <a:gd name="T8" fmla="*/ 2 w 313"/>
                    <a:gd name="T9" fmla="*/ 0 h 175"/>
                    <a:gd name="T10" fmla="*/ 1 w 313"/>
                    <a:gd name="T11" fmla="*/ 0 h 175"/>
                    <a:gd name="T12" fmla="*/ 1 w 313"/>
                    <a:gd name="T13" fmla="*/ 0 h 175"/>
                    <a:gd name="T14" fmla="*/ 1 w 313"/>
                    <a:gd name="T15" fmla="*/ 0 h 175"/>
                    <a:gd name="T16" fmla="*/ 0 w 313"/>
                    <a:gd name="T17" fmla="*/ 0 h 175"/>
                    <a:gd name="T18" fmla="*/ 0 w 313"/>
                    <a:gd name="T19" fmla="*/ 0 h 17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107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1 h 266"/>
                    <a:gd name="T2" fmla="*/ 1 w 230"/>
                    <a:gd name="T3" fmla="*/ 2 h 266"/>
                    <a:gd name="T4" fmla="*/ 1 w 230"/>
                    <a:gd name="T5" fmla="*/ 1 h 266"/>
                    <a:gd name="T6" fmla="*/ 1 w 230"/>
                    <a:gd name="T7" fmla="*/ 1 h 266"/>
                    <a:gd name="T8" fmla="*/ 1 w 230"/>
                    <a:gd name="T9" fmla="*/ 0 h 266"/>
                    <a:gd name="T10" fmla="*/ 1 w 230"/>
                    <a:gd name="T11" fmla="*/ 1 h 266"/>
                    <a:gd name="T12" fmla="*/ 1 w 230"/>
                    <a:gd name="T13" fmla="*/ 1 h 266"/>
                    <a:gd name="T14" fmla="*/ 0 w 230"/>
                    <a:gd name="T15" fmla="*/ 1 h 266"/>
                    <a:gd name="T16" fmla="*/ 0 w 230"/>
                    <a:gd name="T17" fmla="*/ 1 h 26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107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 h 234"/>
                    <a:gd name="T2" fmla="*/ 0 w 87"/>
                    <a:gd name="T3" fmla="*/ 1 h 234"/>
                    <a:gd name="T4" fmla="*/ 0 w 87"/>
                    <a:gd name="T5" fmla="*/ 1 h 234"/>
                    <a:gd name="T6" fmla="*/ 0 w 87"/>
                    <a:gd name="T7" fmla="*/ 1 h 234"/>
                    <a:gd name="T8" fmla="*/ 0 w 87"/>
                    <a:gd name="T9" fmla="*/ 1 h 234"/>
                    <a:gd name="T10" fmla="*/ 0 w 87"/>
                    <a:gd name="T11" fmla="*/ 1 h 234"/>
                    <a:gd name="T12" fmla="*/ 0 w 87"/>
                    <a:gd name="T13" fmla="*/ 0 h 234"/>
                    <a:gd name="T14" fmla="*/ 0 w 87"/>
                    <a:gd name="T15" fmla="*/ 1 h 234"/>
                    <a:gd name="T16" fmla="*/ 0 w 87"/>
                    <a:gd name="T17" fmla="*/ 1 h 23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</p:grpSp>
          <p:sp>
            <p:nvSpPr>
              <p:cNvPr id="1062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1 w 1190"/>
                  <a:gd name="T1" fmla="*/ 0 h 500"/>
                  <a:gd name="T2" fmla="*/ 5 w 1190"/>
                  <a:gd name="T3" fmla="*/ 2 h 500"/>
                  <a:gd name="T4" fmla="*/ 5 w 1190"/>
                  <a:gd name="T5" fmla="*/ 2 h 500"/>
                  <a:gd name="T6" fmla="*/ 0 w 1190"/>
                  <a:gd name="T7" fmla="*/ 1 h 500"/>
                  <a:gd name="T8" fmla="*/ 1 w 1190"/>
                  <a:gd name="T9" fmla="*/ 0 h 500"/>
                  <a:gd name="T10" fmla="*/ 1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063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0 w 489"/>
                  <a:gd name="T1" fmla="*/ 1 h 296"/>
                  <a:gd name="T2" fmla="*/ 0 w 489"/>
                  <a:gd name="T3" fmla="*/ 1 h 296"/>
                  <a:gd name="T4" fmla="*/ 1 w 489"/>
                  <a:gd name="T5" fmla="*/ 1 h 296"/>
                  <a:gd name="T6" fmla="*/ 1 w 489"/>
                  <a:gd name="T7" fmla="*/ 1 h 296"/>
                  <a:gd name="T8" fmla="*/ 1 w 489"/>
                  <a:gd name="T9" fmla="*/ 1 h 296"/>
                  <a:gd name="T10" fmla="*/ 0 w 489"/>
                  <a:gd name="T11" fmla="*/ 1 h 296"/>
                  <a:gd name="T12" fmla="*/ 0 w 489"/>
                  <a:gd name="T13" fmla="*/ 1 h 296"/>
                  <a:gd name="T14" fmla="*/ 0 w 489"/>
                  <a:gd name="T15" fmla="*/ 1 h 296"/>
                  <a:gd name="T16" fmla="*/ 1 w 489"/>
                  <a:gd name="T17" fmla="*/ 2 h 296"/>
                  <a:gd name="T18" fmla="*/ 1 w 489"/>
                  <a:gd name="T19" fmla="*/ 2 h 296"/>
                  <a:gd name="T20" fmla="*/ 1 w 489"/>
                  <a:gd name="T21" fmla="*/ 1 h 296"/>
                  <a:gd name="T22" fmla="*/ 1 w 489"/>
                  <a:gd name="T23" fmla="*/ 1 h 296"/>
                  <a:gd name="T24" fmla="*/ 0 w 489"/>
                  <a:gd name="T25" fmla="*/ 1 h 296"/>
                  <a:gd name="T26" fmla="*/ 0 w 489"/>
                  <a:gd name="T27" fmla="*/ 0 h 296"/>
                  <a:gd name="T28" fmla="*/ 0 w 489"/>
                  <a:gd name="T29" fmla="*/ 1 h 296"/>
                  <a:gd name="T30" fmla="*/ 0 w 489"/>
                  <a:gd name="T31" fmla="*/ 1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064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1 w 213"/>
                  <a:gd name="T1" fmla="*/ 0 h 478"/>
                  <a:gd name="T2" fmla="*/ 1 w 213"/>
                  <a:gd name="T3" fmla="*/ 0 h 478"/>
                  <a:gd name="T4" fmla="*/ 1 w 213"/>
                  <a:gd name="T5" fmla="*/ 0 h 478"/>
                  <a:gd name="T6" fmla="*/ 1 w 213"/>
                  <a:gd name="T7" fmla="*/ 1 h 478"/>
                  <a:gd name="T8" fmla="*/ 1 w 213"/>
                  <a:gd name="T9" fmla="*/ 1 h 478"/>
                  <a:gd name="T10" fmla="*/ 1 w 213"/>
                  <a:gd name="T11" fmla="*/ 1 h 478"/>
                  <a:gd name="T12" fmla="*/ 1 w 213"/>
                  <a:gd name="T13" fmla="*/ 1 h 478"/>
                  <a:gd name="T14" fmla="*/ 0 w 213"/>
                  <a:gd name="T15" fmla="*/ 0 h 478"/>
                  <a:gd name="T16" fmla="*/ 1 w 213"/>
                  <a:gd name="T17" fmla="*/ 0 h 478"/>
                  <a:gd name="T18" fmla="*/ 1 w 213"/>
                  <a:gd name="T19" fmla="*/ 0 h 47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066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1 w 150"/>
                    <a:gd name="T1" fmla="*/ 0 h 173"/>
                    <a:gd name="T2" fmla="*/ 1 w 150"/>
                    <a:gd name="T3" fmla="*/ 1 h 173"/>
                    <a:gd name="T4" fmla="*/ 0 w 150"/>
                    <a:gd name="T5" fmla="*/ 1 h 173"/>
                    <a:gd name="T6" fmla="*/ 1 w 150"/>
                    <a:gd name="T7" fmla="*/ 1 h 173"/>
                    <a:gd name="T8" fmla="*/ 1 w 150"/>
                    <a:gd name="T9" fmla="*/ 1 h 173"/>
                    <a:gd name="T10" fmla="*/ 1 w 150"/>
                    <a:gd name="T11" fmla="*/ 1 h 173"/>
                    <a:gd name="T12" fmla="*/ 1 w 150"/>
                    <a:gd name="T13" fmla="*/ 0 h 173"/>
                    <a:gd name="T14" fmla="*/ 1 w 150"/>
                    <a:gd name="T15" fmla="*/ 0 h 17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1067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1 w 1684"/>
                    <a:gd name="T1" fmla="*/ 0 h 880"/>
                    <a:gd name="T2" fmla="*/ 1 w 1684"/>
                    <a:gd name="T3" fmla="*/ 1 h 880"/>
                    <a:gd name="T4" fmla="*/ 0 w 1684"/>
                    <a:gd name="T5" fmla="*/ 1 h 880"/>
                    <a:gd name="T6" fmla="*/ 1 w 1684"/>
                    <a:gd name="T7" fmla="*/ 2 h 880"/>
                    <a:gd name="T8" fmla="*/ 5 w 1684"/>
                    <a:gd name="T9" fmla="*/ 4 h 880"/>
                    <a:gd name="T10" fmla="*/ 6 w 1684"/>
                    <a:gd name="T11" fmla="*/ 4 h 880"/>
                    <a:gd name="T12" fmla="*/ 7 w 1684"/>
                    <a:gd name="T13" fmla="*/ 4 h 880"/>
                    <a:gd name="T14" fmla="*/ 7 w 1684"/>
                    <a:gd name="T15" fmla="*/ 4 h 880"/>
                    <a:gd name="T16" fmla="*/ 6 w 1684"/>
                    <a:gd name="T17" fmla="*/ 3 h 880"/>
                    <a:gd name="T18" fmla="*/ 6 w 1684"/>
                    <a:gd name="T19" fmla="*/ 2 h 880"/>
                    <a:gd name="T20" fmla="*/ 6 w 1684"/>
                    <a:gd name="T21" fmla="*/ 3 h 880"/>
                    <a:gd name="T22" fmla="*/ 6 w 1684"/>
                    <a:gd name="T23" fmla="*/ 3 h 880"/>
                    <a:gd name="T24" fmla="*/ 7 w 1684"/>
                    <a:gd name="T25" fmla="*/ 4 h 880"/>
                    <a:gd name="T26" fmla="*/ 6 w 1684"/>
                    <a:gd name="T27" fmla="*/ 4 h 880"/>
                    <a:gd name="T28" fmla="*/ 5 w 1684"/>
                    <a:gd name="T29" fmla="*/ 4 h 880"/>
                    <a:gd name="T30" fmla="*/ 5 w 1684"/>
                    <a:gd name="T31" fmla="*/ 3 h 880"/>
                    <a:gd name="T32" fmla="*/ 6 w 1684"/>
                    <a:gd name="T33" fmla="*/ 3 h 880"/>
                    <a:gd name="T34" fmla="*/ 5 w 1684"/>
                    <a:gd name="T35" fmla="*/ 3 h 880"/>
                    <a:gd name="T36" fmla="*/ 5 w 1684"/>
                    <a:gd name="T37" fmla="*/ 3 h 880"/>
                    <a:gd name="T38" fmla="*/ 5 w 1684"/>
                    <a:gd name="T39" fmla="*/ 4 h 880"/>
                    <a:gd name="T40" fmla="*/ 1 w 1684"/>
                    <a:gd name="T41" fmla="*/ 2 h 880"/>
                    <a:gd name="T42" fmla="*/ 1 w 1684"/>
                    <a:gd name="T43" fmla="*/ 1 h 880"/>
                    <a:gd name="T44" fmla="*/ 1 w 1684"/>
                    <a:gd name="T45" fmla="*/ 1 h 880"/>
                    <a:gd name="T46" fmla="*/ 1 w 1684"/>
                    <a:gd name="T47" fmla="*/ 0 h 880"/>
                    <a:gd name="T48" fmla="*/ 1 w 1684"/>
                    <a:gd name="T49" fmla="*/ 0 h 880"/>
                    <a:gd name="T50" fmla="*/ 1 w 1684"/>
                    <a:gd name="T51" fmla="*/ 0 h 88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1068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1 w 160"/>
                    <a:gd name="T1" fmla="*/ 0 h 335"/>
                    <a:gd name="T2" fmla="*/ 1 w 160"/>
                    <a:gd name="T3" fmla="*/ 0 h 335"/>
                    <a:gd name="T4" fmla="*/ 0 w 160"/>
                    <a:gd name="T5" fmla="*/ 0 h 335"/>
                    <a:gd name="T6" fmla="*/ 1 w 160"/>
                    <a:gd name="T7" fmla="*/ 1 h 335"/>
                    <a:gd name="T8" fmla="*/ 1 w 160"/>
                    <a:gd name="T9" fmla="*/ 1 h 335"/>
                    <a:gd name="T10" fmla="*/ 1 w 160"/>
                    <a:gd name="T11" fmla="*/ 0 h 335"/>
                    <a:gd name="T12" fmla="*/ 1 w 160"/>
                    <a:gd name="T13" fmla="*/ 0 h 335"/>
                    <a:gd name="T14" fmla="*/ 1 w 160"/>
                    <a:gd name="T15" fmla="*/ 0 h 335"/>
                    <a:gd name="T16" fmla="*/ 1 w 160"/>
                    <a:gd name="T17" fmla="*/ 0 h 3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1069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1 w 642"/>
                    <a:gd name="T1" fmla="*/ 4 h 1188"/>
                    <a:gd name="T2" fmla="*/ 0 w 642"/>
                    <a:gd name="T3" fmla="*/ 1 h 1188"/>
                    <a:gd name="T4" fmla="*/ 1 w 642"/>
                    <a:gd name="T5" fmla="*/ 1 h 1188"/>
                    <a:gd name="T6" fmla="*/ 2 w 642"/>
                    <a:gd name="T7" fmla="*/ 0 h 1188"/>
                    <a:gd name="T8" fmla="*/ 2 w 642"/>
                    <a:gd name="T9" fmla="*/ 1 h 1188"/>
                    <a:gd name="T10" fmla="*/ 3 w 642"/>
                    <a:gd name="T11" fmla="*/ 5 h 1188"/>
                    <a:gd name="T12" fmla="*/ 3 w 642"/>
                    <a:gd name="T13" fmla="*/ 5 h 1188"/>
                    <a:gd name="T14" fmla="*/ 2 w 642"/>
                    <a:gd name="T15" fmla="*/ 1 h 1188"/>
                    <a:gd name="T16" fmla="*/ 1 w 642"/>
                    <a:gd name="T17" fmla="*/ 1 h 1188"/>
                    <a:gd name="T18" fmla="*/ 1 w 642"/>
                    <a:gd name="T19" fmla="*/ 1 h 1188"/>
                    <a:gd name="T20" fmla="*/ 1 w 642"/>
                    <a:gd name="T21" fmla="*/ 1 h 1188"/>
                    <a:gd name="T22" fmla="*/ 2 w 642"/>
                    <a:gd name="T23" fmla="*/ 4 h 1188"/>
                    <a:gd name="T24" fmla="*/ 1 w 642"/>
                    <a:gd name="T25" fmla="*/ 4 h 1188"/>
                    <a:gd name="T26" fmla="*/ 1 w 642"/>
                    <a:gd name="T27" fmla="*/ 4 h 11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1070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1 h 504"/>
                    <a:gd name="T2" fmla="*/ 1 w 192"/>
                    <a:gd name="T3" fmla="*/ 1 h 504"/>
                    <a:gd name="T4" fmla="*/ 1 w 192"/>
                    <a:gd name="T5" fmla="*/ 2 h 504"/>
                    <a:gd name="T6" fmla="*/ 1 w 192"/>
                    <a:gd name="T7" fmla="*/ 2 h 504"/>
                    <a:gd name="T8" fmla="*/ 1 w 192"/>
                    <a:gd name="T9" fmla="*/ 2 h 504"/>
                    <a:gd name="T10" fmla="*/ 1 w 192"/>
                    <a:gd name="T11" fmla="*/ 2 h 504"/>
                    <a:gd name="T12" fmla="*/ 1 w 192"/>
                    <a:gd name="T13" fmla="*/ 1 h 504"/>
                    <a:gd name="T14" fmla="*/ 1 w 192"/>
                    <a:gd name="T15" fmla="*/ 1 h 504"/>
                    <a:gd name="T16" fmla="*/ 1 w 192"/>
                    <a:gd name="T17" fmla="*/ 0 h 504"/>
                    <a:gd name="T18" fmla="*/ 0 w 192"/>
                    <a:gd name="T19" fmla="*/ 1 h 504"/>
                    <a:gd name="T20" fmla="*/ 0 w 192"/>
                    <a:gd name="T21" fmla="*/ 1 h 50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1071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2 w 390"/>
                    <a:gd name="T1" fmla="*/ 0 h 269"/>
                    <a:gd name="T2" fmla="*/ 2 w 390"/>
                    <a:gd name="T3" fmla="*/ 1 h 269"/>
                    <a:gd name="T4" fmla="*/ 1 w 390"/>
                    <a:gd name="T5" fmla="*/ 1 h 269"/>
                    <a:gd name="T6" fmla="*/ 0 w 390"/>
                    <a:gd name="T7" fmla="*/ 1 h 269"/>
                    <a:gd name="T8" fmla="*/ 0 w 390"/>
                    <a:gd name="T9" fmla="*/ 1 h 269"/>
                    <a:gd name="T10" fmla="*/ 2 w 390"/>
                    <a:gd name="T11" fmla="*/ 1 h 269"/>
                    <a:gd name="T12" fmla="*/ 2 w 390"/>
                    <a:gd name="T13" fmla="*/ 2 h 269"/>
                    <a:gd name="T14" fmla="*/ 2 w 390"/>
                    <a:gd name="T15" fmla="*/ 2 h 269"/>
                    <a:gd name="T16" fmla="*/ 2 w 390"/>
                    <a:gd name="T17" fmla="*/ 1 h 269"/>
                    <a:gd name="T18" fmla="*/ 1 w 390"/>
                    <a:gd name="T19" fmla="*/ 1 h 269"/>
                    <a:gd name="T20" fmla="*/ 2 w 390"/>
                    <a:gd name="T21" fmla="*/ 1 h 269"/>
                    <a:gd name="T22" fmla="*/ 2 w 390"/>
                    <a:gd name="T23" fmla="*/ 0 h 269"/>
                    <a:gd name="T24" fmla="*/ 2 w 390"/>
                    <a:gd name="T25" fmla="*/ 0 h 26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1072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1 h 424"/>
                    <a:gd name="T2" fmla="*/ 4 w 941"/>
                    <a:gd name="T3" fmla="*/ 0 h 424"/>
                    <a:gd name="T4" fmla="*/ 4 w 941"/>
                    <a:gd name="T5" fmla="*/ 1 h 424"/>
                    <a:gd name="T6" fmla="*/ 4 w 941"/>
                    <a:gd name="T7" fmla="*/ 1 h 424"/>
                    <a:gd name="T8" fmla="*/ 4 w 941"/>
                    <a:gd name="T9" fmla="*/ 2 h 424"/>
                    <a:gd name="T10" fmla="*/ 1 w 941"/>
                    <a:gd name="T11" fmla="*/ 2 h 424"/>
                    <a:gd name="T12" fmla="*/ 1 w 941"/>
                    <a:gd name="T13" fmla="*/ 2 h 424"/>
                    <a:gd name="T14" fmla="*/ 4 w 941"/>
                    <a:gd name="T15" fmla="*/ 1 h 424"/>
                    <a:gd name="T16" fmla="*/ 4 w 941"/>
                    <a:gd name="T17" fmla="*/ 1 h 424"/>
                    <a:gd name="T18" fmla="*/ 4 w 941"/>
                    <a:gd name="T19" fmla="*/ 1 h 424"/>
                    <a:gd name="T20" fmla="*/ 0 w 941"/>
                    <a:gd name="T21" fmla="*/ 1 h 424"/>
                    <a:gd name="T22" fmla="*/ 0 w 941"/>
                    <a:gd name="T23" fmla="*/ 1 h 424"/>
                    <a:gd name="T24" fmla="*/ 0 w 941"/>
                    <a:gd name="T25" fmla="*/ 1 h 42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1073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0 h 173"/>
                    <a:gd name="T2" fmla="*/ 1 w 488"/>
                    <a:gd name="T3" fmla="*/ 0 h 173"/>
                    <a:gd name="T4" fmla="*/ 1 w 488"/>
                    <a:gd name="T5" fmla="*/ 0 h 173"/>
                    <a:gd name="T6" fmla="*/ 2 w 488"/>
                    <a:gd name="T7" fmla="*/ 0 h 173"/>
                    <a:gd name="T8" fmla="*/ 2 w 488"/>
                    <a:gd name="T9" fmla="*/ 0 h 173"/>
                    <a:gd name="T10" fmla="*/ 2 w 488"/>
                    <a:gd name="T11" fmla="*/ 0 h 173"/>
                    <a:gd name="T12" fmla="*/ 1 w 488"/>
                    <a:gd name="T13" fmla="*/ 0 h 173"/>
                    <a:gd name="T14" fmla="*/ 1 w 488"/>
                    <a:gd name="T15" fmla="*/ 0 h 173"/>
                    <a:gd name="T16" fmla="*/ 1 w 488"/>
                    <a:gd name="T17" fmla="*/ 0 h 173"/>
                    <a:gd name="T18" fmla="*/ 1 w 488"/>
                    <a:gd name="T19" fmla="*/ 0 h 173"/>
                    <a:gd name="T20" fmla="*/ 2 w 488"/>
                    <a:gd name="T21" fmla="*/ 0 h 173"/>
                    <a:gd name="T22" fmla="*/ 2 w 488"/>
                    <a:gd name="T23" fmla="*/ 0 h 173"/>
                    <a:gd name="T24" fmla="*/ 2 w 488"/>
                    <a:gd name="T25" fmla="*/ 0 h 173"/>
                    <a:gd name="T26" fmla="*/ 1 w 488"/>
                    <a:gd name="T27" fmla="*/ 0 h 173"/>
                    <a:gd name="T28" fmla="*/ 0 w 488"/>
                    <a:gd name="T29" fmla="*/ 0 h 173"/>
                    <a:gd name="T30" fmla="*/ 0 w 488"/>
                    <a:gd name="T31" fmla="*/ 0 h 17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049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0 w 772"/>
                <a:gd name="T1" fmla="*/ 4 h 3266"/>
                <a:gd name="T2" fmla="*/ 0 w 772"/>
                <a:gd name="T3" fmla="*/ 4 h 3266"/>
                <a:gd name="T4" fmla="*/ 0 w 772"/>
                <a:gd name="T5" fmla="*/ 3 h 3266"/>
                <a:gd name="T6" fmla="*/ 0 w 772"/>
                <a:gd name="T7" fmla="*/ 3 h 3266"/>
                <a:gd name="T8" fmla="*/ 0 w 772"/>
                <a:gd name="T9" fmla="*/ 3 h 3266"/>
                <a:gd name="T10" fmla="*/ 0 w 772"/>
                <a:gd name="T11" fmla="*/ 3 h 3266"/>
                <a:gd name="T12" fmla="*/ 0 w 772"/>
                <a:gd name="T13" fmla="*/ 3 h 3266"/>
                <a:gd name="T14" fmla="*/ 0 w 772"/>
                <a:gd name="T15" fmla="*/ 3 h 3266"/>
                <a:gd name="T16" fmla="*/ 0 w 772"/>
                <a:gd name="T17" fmla="*/ 2 h 3266"/>
                <a:gd name="T18" fmla="*/ 0 w 772"/>
                <a:gd name="T19" fmla="*/ 2 h 3266"/>
                <a:gd name="T20" fmla="*/ 0 w 772"/>
                <a:gd name="T21" fmla="*/ 1 h 3266"/>
                <a:gd name="T22" fmla="*/ 0 w 772"/>
                <a:gd name="T23" fmla="*/ 1 h 3266"/>
                <a:gd name="T24" fmla="*/ 0 w 772"/>
                <a:gd name="T25" fmla="*/ 1 h 3266"/>
                <a:gd name="T26" fmla="*/ 0 w 772"/>
                <a:gd name="T27" fmla="*/ 1 h 3266"/>
                <a:gd name="T28" fmla="*/ 0 w 772"/>
                <a:gd name="T29" fmla="*/ 0 h 3266"/>
                <a:gd name="T30" fmla="*/ 0 w 772"/>
                <a:gd name="T31" fmla="*/ 0 h 3266"/>
                <a:gd name="T32" fmla="*/ 0 w 772"/>
                <a:gd name="T33" fmla="*/ 0 h 3266"/>
                <a:gd name="T34" fmla="*/ 0 w 772"/>
                <a:gd name="T35" fmla="*/ 1 h 3266"/>
                <a:gd name="T36" fmla="*/ 0 w 772"/>
                <a:gd name="T37" fmla="*/ 1 h 3266"/>
                <a:gd name="T38" fmla="*/ 0 w 772"/>
                <a:gd name="T39" fmla="*/ 1 h 3266"/>
                <a:gd name="T40" fmla="*/ 0 w 772"/>
                <a:gd name="T41" fmla="*/ 1 h 3266"/>
                <a:gd name="T42" fmla="*/ 0 w 772"/>
                <a:gd name="T43" fmla="*/ 2 h 3266"/>
                <a:gd name="T44" fmla="*/ 0 w 772"/>
                <a:gd name="T45" fmla="*/ 2 h 3266"/>
                <a:gd name="T46" fmla="*/ 0 w 772"/>
                <a:gd name="T47" fmla="*/ 3 h 3266"/>
                <a:gd name="T48" fmla="*/ 0 w 772"/>
                <a:gd name="T49" fmla="*/ 3 h 3266"/>
                <a:gd name="T50" fmla="*/ 0 w 772"/>
                <a:gd name="T51" fmla="*/ 3 h 3266"/>
                <a:gd name="T52" fmla="*/ 0 w 772"/>
                <a:gd name="T53" fmla="*/ 3 h 3266"/>
                <a:gd name="T54" fmla="*/ 0 w 772"/>
                <a:gd name="T55" fmla="*/ 3 h 3266"/>
                <a:gd name="T56" fmla="*/ 0 w 772"/>
                <a:gd name="T57" fmla="*/ 4 h 3266"/>
                <a:gd name="T58" fmla="*/ 0 w 772"/>
                <a:gd name="T59" fmla="*/ 4 h 3266"/>
                <a:gd name="T60" fmla="*/ 0 w 772"/>
                <a:gd name="T61" fmla="*/ 4 h 3266"/>
                <a:gd name="T62" fmla="*/ 0 w 772"/>
                <a:gd name="T63" fmla="*/ 4 h 3266"/>
                <a:gd name="T64" fmla="*/ 0 w 772"/>
                <a:gd name="T65" fmla="*/ 4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50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0 w 772"/>
                <a:gd name="T1" fmla="*/ 13 h 3266"/>
                <a:gd name="T2" fmla="*/ 0 w 772"/>
                <a:gd name="T3" fmla="*/ 12 h 3266"/>
                <a:gd name="T4" fmla="*/ 0 w 772"/>
                <a:gd name="T5" fmla="*/ 11 h 3266"/>
                <a:gd name="T6" fmla="*/ 0 w 772"/>
                <a:gd name="T7" fmla="*/ 10 h 3266"/>
                <a:gd name="T8" fmla="*/ 0 w 772"/>
                <a:gd name="T9" fmla="*/ 9 h 3266"/>
                <a:gd name="T10" fmla="*/ 0 w 772"/>
                <a:gd name="T11" fmla="*/ 9 h 3266"/>
                <a:gd name="T12" fmla="*/ 0 w 772"/>
                <a:gd name="T13" fmla="*/ 8 h 3266"/>
                <a:gd name="T14" fmla="*/ 0 w 772"/>
                <a:gd name="T15" fmla="*/ 8 h 3266"/>
                <a:gd name="T16" fmla="*/ 0 w 772"/>
                <a:gd name="T17" fmla="*/ 7 h 3266"/>
                <a:gd name="T18" fmla="*/ 0 w 772"/>
                <a:gd name="T19" fmla="*/ 7 h 3266"/>
                <a:gd name="T20" fmla="*/ 0 w 772"/>
                <a:gd name="T21" fmla="*/ 5 h 3266"/>
                <a:gd name="T22" fmla="*/ 0 w 772"/>
                <a:gd name="T23" fmla="*/ 4 h 3266"/>
                <a:gd name="T24" fmla="*/ 0 w 772"/>
                <a:gd name="T25" fmla="*/ 3 h 3266"/>
                <a:gd name="T26" fmla="*/ 0 w 772"/>
                <a:gd name="T27" fmla="*/ 3 h 3266"/>
                <a:gd name="T28" fmla="*/ 0 w 772"/>
                <a:gd name="T29" fmla="*/ 2 h 3266"/>
                <a:gd name="T30" fmla="*/ 0 w 772"/>
                <a:gd name="T31" fmla="*/ 0 h 3266"/>
                <a:gd name="T32" fmla="*/ 0 w 772"/>
                <a:gd name="T33" fmla="*/ 2 h 3266"/>
                <a:gd name="T34" fmla="*/ 0 w 772"/>
                <a:gd name="T35" fmla="*/ 3 h 3266"/>
                <a:gd name="T36" fmla="*/ 0 w 772"/>
                <a:gd name="T37" fmla="*/ 3 h 3266"/>
                <a:gd name="T38" fmla="*/ 0 w 772"/>
                <a:gd name="T39" fmla="*/ 4 h 3266"/>
                <a:gd name="T40" fmla="*/ 0 w 772"/>
                <a:gd name="T41" fmla="*/ 5 h 3266"/>
                <a:gd name="T42" fmla="*/ 0 w 772"/>
                <a:gd name="T43" fmla="*/ 5 h 3266"/>
                <a:gd name="T44" fmla="*/ 0 w 772"/>
                <a:gd name="T45" fmla="*/ 7 h 3266"/>
                <a:gd name="T46" fmla="*/ 0 w 772"/>
                <a:gd name="T47" fmla="*/ 8 h 3266"/>
                <a:gd name="T48" fmla="*/ 0 w 772"/>
                <a:gd name="T49" fmla="*/ 9 h 3266"/>
                <a:gd name="T50" fmla="*/ 0 w 772"/>
                <a:gd name="T51" fmla="*/ 9 h 3266"/>
                <a:gd name="T52" fmla="*/ 0 w 772"/>
                <a:gd name="T53" fmla="*/ 10 h 3266"/>
                <a:gd name="T54" fmla="*/ 0 w 772"/>
                <a:gd name="T55" fmla="*/ 11 h 3266"/>
                <a:gd name="T56" fmla="*/ 0 w 772"/>
                <a:gd name="T57" fmla="*/ 12 h 3266"/>
                <a:gd name="T58" fmla="*/ 0 w 772"/>
                <a:gd name="T59" fmla="*/ 13 h 3266"/>
                <a:gd name="T60" fmla="*/ 0 w 772"/>
                <a:gd name="T61" fmla="*/ 13 h 3266"/>
                <a:gd name="T62" fmla="*/ 0 w 772"/>
                <a:gd name="T63" fmla="*/ 13 h 3266"/>
                <a:gd name="T64" fmla="*/ 0 w 772"/>
                <a:gd name="T65" fmla="*/ 13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039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0 w 245"/>
                  <a:gd name="T1" fmla="*/ 0 h 806"/>
                  <a:gd name="T2" fmla="*/ 0 w 245"/>
                  <a:gd name="T3" fmla="*/ 0 h 806"/>
                  <a:gd name="T4" fmla="*/ 0 w 245"/>
                  <a:gd name="T5" fmla="*/ 0 h 806"/>
                  <a:gd name="T6" fmla="*/ 0 w 245"/>
                  <a:gd name="T7" fmla="*/ 0 h 806"/>
                  <a:gd name="T8" fmla="*/ 0 w 245"/>
                  <a:gd name="T9" fmla="*/ 0 h 806"/>
                  <a:gd name="T10" fmla="*/ 0 w 245"/>
                  <a:gd name="T11" fmla="*/ 0 h 806"/>
                  <a:gd name="T12" fmla="*/ 0 w 245"/>
                  <a:gd name="T13" fmla="*/ 0 h 806"/>
                  <a:gd name="T14" fmla="*/ 0 w 245"/>
                  <a:gd name="T15" fmla="*/ 0 h 8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041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0 w 604"/>
                    <a:gd name="T3" fmla="*/ 0 h 349"/>
                    <a:gd name="T4" fmla="*/ 0 w 604"/>
                    <a:gd name="T5" fmla="*/ 0 h 349"/>
                    <a:gd name="T6" fmla="*/ 0 w 604"/>
                    <a:gd name="T7" fmla="*/ 0 h 349"/>
                    <a:gd name="T8" fmla="*/ 0 w 604"/>
                    <a:gd name="T9" fmla="*/ 0 h 349"/>
                    <a:gd name="T10" fmla="*/ 0 w 604"/>
                    <a:gd name="T11" fmla="*/ 0 h 349"/>
                    <a:gd name="T12" fmla="*/ 0 w 604"/>
                    <a:gd name="T13" fmla="*/ 0 h 349"/>
                    <a:gd name="T14" fmla="*/ 0 w 604"/>
                    <a:gd name="T15" fmla="*/ 0 h 349"/>
                    <a:gd name="T16" fmla="*/ 0 w 604"/>
                    <a:gd name="T17" fmla="*/ 0 h 34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1042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72" y="308"/>
                  <a:ext cx="269" cy="438"/>
                </a:xfrm>
                <a:custGeom>
                  <a:avLst/>
                  <a:gdLst>
                    <a:gd name="T0" fmla="*/ 0 w 1064"/>
                    <a:gd name="T1" fmla="*/ 0 h 1230"/>
                    <a:gd name="T2" fmla="*/ 0 w 1064"/>
                    <a:gd name="T3" fmla="*/ 0 h 1230"/>
                    <a:gd name="T4" fmla="*/ 0 w 1064"/>
                    <a:gd name="T5" fmla="*/ 0 h 1230"/>
                    <a:gd name="T6" fmla="*/ 0 w 1064"/>
                    <a:gd name="T7" fmla="*/ 0 h 1230"/>
                    <a:gd name="T8" fmla="*/ 0 w 1064"/>
                    <a:gd name="T9" fmla="*/ 0 h 1230"/>
                    <a:gd name="T10" fmla="*/ 0 w 1064"/>
                    <a:gd name="T11" fmla="*/ 0 h 1230"/>
                    <a:gd name="T12" fmla="*/ 0 w 1064"/>
                    <a:gd name="T13" fmla="*/ 0 h 1230"/>
                    <a:gd name="T14" fmla="*/ 0 w 1064"/>
                    <a:gd name="T15" fmla="*/ 0 h 1230"/>
                    <a:gd name="T16" fmla="*/ 0 w 1064"/>
                    <a:gd name="T17" fmla="*/ 0 h 1230"/>
                    <a:gd name="T18" fmla="*/ 0 w 1064"/>
                    <a:gd name="T19" fmla="*/ 0 h 1230"/>
                    <a:gd name="T20" fmla="*/ 0 w 1064"/>
                    <a:gd name="T21" fmla="*/ 0 h 1230"/>
                    <a:gd name="T22" fmla="*/ 0 w 1064"/>
                    <a:gd name="T23" fmla="*/ 0 h 1230"/>
                    <a:gd name="T24" fmla="*/ 0 w 1064"/>
                    <a:gd name="T25" fmla="*/ 0 h 1230"/>
                    <a:gd name="T26" fmla="*/ 0 w 1064"/>
                    <a:gd name="T27" fmla="*/ 0 h 1230"/>
                    <a:gd name="T28" fmla="*/ 0 w 1064"/>
                    <a:gd name="T29" fmla="*/ 0 h 1230"/>
                    <a:gd name="T30" fmla="*/ 0 w 1064"/>
                    <a:gd name="T31" fmla="*/ 0 h 1230"/>
                    <a:gd name="T32" fmla="*/ 0 w 1064"/>
                    <a:gd name="T33" fmla="*/ 0 h 1230"/>
                    <a:gd name="T34" fmla="*/ 0 w 1064"/>
                    <a:gd name="T35" fmla="*/ 0 h 1230"/>
                    <a:gd name="T36" fmla="*/ 0 w 1064"/>
                    <a:gd name="T37" fmla="*/ 0 h 1230"/>
                    <a:gd name="T38" fmla="*/ 0 w 1064"/>
                    <a:gd name="T39" fmla="*/ 0 h 1230"/>
                    <a:gd name="T40" fmla="*/ 0 w 1064"/>
                    <a:gd name="T41" fmla="*/ 0 h 1230"/>
                    <a:gd name="T42" fmla="*/ 0 w 1064"/>
                    <a:gd name="T43" fmla="*/ 0 h 123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1043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82" y="158"/>
                  <a:ext cx="505" cy="898"/>
                </a:xfrm>
                <a:custGeom>
                  <a:avLst/>
                  <a:gdLst>
                    <a:gd name="T0" fmla="*/ 0 w 2002"/>
                    <a:gd name="T1" fmla="*/ 0 h 2521"/>
                    <a:gd name="T2" fmla="*/ 0 w 2002"/>
                    <a:gd name="T3" fmla="*/ 1 h 2521"/>
                    <a:gd name="T4" fmla="*/ 0 w 2002"/>
                    <a:gd name="T5" fmla="*/ 1 h 2521"/>
                    <a:gd name="T6" fmla="*/ 0 w 2002"/>
                    <a:gd name="T7" fmla="*/ 0 h 2521"/>
                    <a:gd name="T8" fmla="*/ 0 w 2002"/>
                    <a:gd name="T9" fmla="*/ 0 h 2521"/>
                    <a:gd name="T10" fmla="*/ 0 w 2002"/>
                    <a:gd name="T11" fmla="*/ 0 h 25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1044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0 w 3007"/>
                    <a:gd name="T1" fmla="*/ 1 h 3771"/>
                    <a:gd name="T2" fmla="*/ 0 w 3007"/>
                    <a:gd name="T3" fmla="*/ 1 h 3771"/>
                    <a:gd name="T4" fmla="*/ 0 w 3007"/>
                    <a:gd name="T5" fmla="*/ 1 h 3771"/>
                    <a:gd name="T6" fmla="*/ 0 w 3007"/>
                    <a:gd name="T7" fmla="*/ 1 h 3771"/>
                    <a:gd name="T8" fmla="*/ 0 w 3007"/>
                    <a:gd name="T9" fmla="*/ 1 h 3771"/>
                    <a:gd name="T10" fmla="*/ 0 w 3007"/>
                    <a:gd name="T11" fmla="*/ 1 h 3771"/>
                    <a:gd name="T12" fmla="*/ 0 w 3007"/>
                    <a:gd name="T13" fmla="*/ 1 h 3771"/>
                    <a:gd name="T14" fmla="*/ 0 w 3007"/>
                    <a:gd name="T15" fmla="*/ 0 h 3771"/>
                    <a:gd name="T16" fmla="*/ 0 w 3007"/>
                    <a:gd name="T17" fmla="*/ 0 h 3771"/>
                    <a:gd name="T18" fmla="*/ 0 w 3007"/>
                    <a:gd name="T19" fmla="*/ 0 h 3771"/>
                    <a:gd name="T20" fmla="*/ 0 w 3007"/>
                    <a:gd name="T21" fmla="*/ 0 h 3771"/>
                    <a:gd name="T22" fmla="*/ 0 w 3007"/>
                    <a:gd name="T23" fmla="*/ 0 h 3771"/>
                    <a:gd name="T24" fmla="*/ 0 w 3007"/>
                    <a:gd name="T25" fmla="*/ 1 h 3771"/>
                    <a:gd name="T26" fmla="*/ 0 w 3007"/>
                    <a:gd name="T27" fmla="*/ 1 h 3771"/>
                    <a:gd name="T28" fmla="*/ 0 w 3007"/>
                    <a:gd name="T29" fmla="*/ 1 h 3771"/>
                    <a:gd name="T30" fmla="*/ 0 w 3007"/>
                    <a:gd name="T31" fmla="*/ 1 h 3771"/>
                    <a:gd name="T32" fmla="*/ 0 w 3007"/>
                    <a:gd name="T33" fmla="*/ 1 h 3771"/>
                    <a:gd name="T34" fmla="*/ 0 w 3007"/>
                    <a:gd name="T35" fmla="*/ 1 h 3771"/>
                    <a:gd name="T36" fmla="*/ 0 w 3007"/>
                    <a:gd name="T37" fmla="*/ 1 h 3771"/>
                    <a:gd name="T38" fmla="*/ 0 w 3007"/>
                    <a:gd name="T39" fmla="*/ 1 h 3771"/>
                    <a:gd name="T40" fmla="*/ 0 w 3007"/>
                    <a:gd name="T41" fmla="*/ 1 h 3771"/>
                    <a:gd name="T42" fmla="*/ 0 w 3007"/>
                    <a:gd name="T43" fmla="*/ 1 h 3771"/>
                    <a:gd name="T44" fmla="*/ 0 w 3007"/>
                    <a:gd name="T45" fmla="*/ 1 h 3771"/>
                    <a:gd name="T46" fmla="*/ 0 w 3007"/>
                    <a:gd name="T47" fmla="*/ 1 h 3771"/>
                    <a:gd name="T48" fmla="*/ 0 w 3007"/>
                    <a:gd name="T49" fmla="*/ 1 h 3771"/>
                    <a:gd name="T50" fmla="*/ 0 w 3007"/>
                    <a:gd name="T51" fmla="*/ 1 h 3771"/>
                    <a:gd name="T52" fmla="*/ 0 w 3007"/>
                    <a:gd name="T53" fmla="*/ 1 h 377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1045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21" y="873"/>
                  <a:ext cx="169" cy="122"/>
                </a:xfrm>
                <a:custGeom>
                  <a:avLst/>
                  <a:gdLst>
                    <a:gd name="T0" fmla="*/ 0 w 673"/>
                    <a:gd name="T1" fmla="*/ 0 h 342"/>
                    <a:gd name="T2" fmla="*/ 0 w 673"/>
                    <a:gd name="T3" fmla="*/ 0 h 342"/>
                    <a:gd name="T4" fmla="*/ 0 w 673"/>
                    <a:gd name="T5" fmla="*/ 0 h 342"/>
                    <a:gd name="T6" fmla="*/ 0 w 673"/>
                    <a:gd name="T7" fmla="*/ 0 h 342"/>
                    <a:gd name="T8" fmla="*/ 0 w 673"/>
                    <a:gd name="T9" fmla="*/ 0 h 342"/>
                    <a:gd name="T10" fmla="*/ 0 w 673"/>
                    <a:gd name="T11" fmla="*/ 0 h 342"/>
                    <a:gd name="T12" fmla="*/ 0 w 673"/>
                    <a:gd name="T13" fmla="*/ 0 h 342"/>
                    <a:gd name="T14" fmla="*/ 0 w 673"/>
                    <a:gd name="T15" fmla="*/ 0 h 3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1046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782"/>
                  <a:ext cx="181" cy="144"/>
                </a:xfrm>
                <a:custGeom>
                  <a:avLst/>
                  <a:gdLst>
                    <a:gd name="T0" fmla="*/ 0 w 716"/>
                    <a:gd name="T1" fmla="*/ 0 h 403"/>
                    <a:gd name="T2" fmla="*/ 0 w 716"/>
                    <a:gd name="T3" fmla="*/ 0 h 403"/>
                    <a:gd name="T4" fmla="*/ 0 w 716"/>
                    <a:gd name="T5" fmla="*/ 0 h 403"/>
                    <a:gd name="T6" fmla="*/ 0 w 716"/>
                    <a:gd name="T7" fmla="*/ 0 h 403"/>
                    <a:gd name="T8" fmla="*/ 0 w 716"/>
                    <a:gd name="T9" fmla="*/ 0 h 403"/>
                    <a:gd name="T10" fmla="*/ 0 w 716"/>
                    <a:gd name="T11" fmla="*/ 0 h 403"/>
                    <a:gd name="T12" fmla="*/ 0 w 716"/>
                    <a:gd name="T13" fmla="*/ 0 h 403"/>
                    <a:gd name="T14" fmla="*/ 0 w 716"/>
                    <a:gd name="T15" fmla="*/ 0 h 40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1047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0 h 411"/>
                    <a:gd name="T2" fmla="*/ 0 w 717"/>
                    <a:gd name="T3" fmla="*/ 0 h 411"/>
                    <a:gd name="T4" fmla="*/ 0 w 717"/>
                    <a:gd name="T5" fmla="*/ 0 h 411"/>
                    <a:gd name="T6" fmla="*/ 0 w 717"/>
                    <a:gd name="T7" fmla="*/ 0 h 411"/>
                    <a:gd name="T8" fmla="*/ 0 w 717"/>
                    <a:gd name="T9" fmla="*/ 0 h 411"/>
                    <a:gd name="T10" fmla="*/ 0 w 717"/>
                    <a:gd name="T11" fmla="*/ 0 h 411"/>
                    <a:gd name="T12" fmla="*/ 0 w 717"/>
                    <a:gd name="T13" fmla="*/ 0 h 411"/>
                    <a:gd name="T14" fmla="*/ 0 w 717"/>
                    <a:gd name="T15" fmla="*/ 0 h 41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1048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71" y="118"/>
                  <a:ext cx="179" cy="138"/>
                </a:xfrm>
                <a:custGeom>
                  <a:avLst/>
                  <a:gdLst>
                    <a:gd name="T0" fmla="*/ 0 w 709"/>
                    <a:gd name="T1" fmla="*/ 0 h 386"/>
                    <a:gd name="T2" fmla="*/ 0 w 709"/>
                    <a:gd name="T3" fmla="*/ 0 h 386"/>
                    <a:gd name="T4" fmla="*/ 0 w 709"/>
                    <a:gd name="T5" fmla="*/ 0 h 386"/>
                    <a:gd name="T6" fmla="*/ 0 w 709"/>
                    <a:gd name="T7" fmla="*/ 0 h 386"/>
                    <a:gd name="T8" fmla="*/ 0 w 709"/>
                    <a:gd name="T9" fmla="*/ 0 h 386"/>
                    <a:gd name="T10" fmla="*/ 0 w 709"/>
                    <a:gd name="T11" fmla="*/ 0 h 386"/>
                    <a:gd name="T12" fmla="*/ 0 w 709"/>
                    <a:gd name="T13" fmla="*/ 0 h 386"/>
                    <a:gd name="T14" fmla="*/ 0 w 709"/>
                    <a:gd name="T15" fmla="*/ 0 h 38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</p:grpSp>
        </p:grpSp>
        <p:sp>
          <p:nvSpPr>
            <p:cNvPr id="103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4" r:id="rId2"/>
    <p:sldLayoutId id="2147483683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77" r:id="rId9"/>
    <p:sldLayoutId id="2147483676" r:id="rId10"/>
    <p:sldLayoutId id="2147483675" r:id="rId11"/>
    <p:sldLayoutId id="214748368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Program%20Files\Microsoft%20Office\Media\CntCD1\Sounds\CHNUKA01.mid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643063"/>
            <a:ext cx="9144000" cy="1285875"/>
          </a:xfrm>
        </p:spPr>
        <p:txBody>
          <a:bodyPr anchor="ctr"/>
          <a:lstStyle/>
          <a:p>
            <a:pPr eaLnBrk="1" hangingPunct="1">
              <a:defRPr/>
            </a:pPr>
            <a:r>
              <a:rPr lang="ru-RU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/>
            </a:r>
            <a:br>
              <a:rPr lang="ru-RU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/>
            </a:r>
            <a:br>
              <a:rPr lang="ru-RU" sz="3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3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/>
            </a:r>
            <a:br>
              <a:rPr lang="ru-RU" sz="3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ТЕМА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«</a:t>
            </a:r>
            <a:r>
              <a:rPr lang="ru-RU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 pitchFamily="18" charset="0"/>
              </a:rPr>
              <a:t>Части слова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»</a:t>
            </a:r>
            <a:r>
              <a:rPr lang="ru-RU" sz="3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/>
            </a:r>
            <a:br>
              <a:rPr lang="ru-RU" sz="3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Урок русского языка</a:t>
            </a:r>
            <a:r>
              <a:rPr lang="ru-RU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/>
            </a:r>
            <a:br>
              <a:rPr lang="ru-RU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3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КЛАСС</a:t>
            </a:r>
            <a:endParaRPr lang="ru-RU" sz="3200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882775" y="4941888"/>
            <a:ext cx="7261225" cy="1598612"/>
          </a:xfrm>
        </p:spPr>
        <p:txBody>
          <a:bodyPr anchor="ctr"/>
          <a:lstStyle/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endParaRPr lang="ru-RU" sz="2000" i="1" dirty="0" smtClean="0">
              <a:effectLst>
                <a:outerShdw blurRad="38100" dist="38100" dir="2700000" algn="tl">
                  <a:srgbClr val="FFFFFF"/>
                </a:outerShdw>
              </a:effectLst>
              <a:latin typeface="Georgia" pitchFamily="18" charset="0"/>
            </a:endParaRPr>
          </a:p>
        </p:txBody>
      </p:sp>
      <p:pic>
        <p:nvPicPr>
          <p:cNvPr id="2054" name="MKTR1742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KTRPT05.wav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-304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8" descr="cif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2928938"/>
            <a:ext cx="5715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214313"/>
            <a:ext cx="9144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4000" i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/>
            </a:r>
            <a:br>
              <a:rPr lang="ru-RU" sz="4000" i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</a:br>
            <a:r>
              <a:rPr lang="ru-RU" sz="4000" i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4000" i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400" b="1" i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/>
            </a:r>
            <a:br>
              <a:rPr lang="ru-RU" sz="3400" b="1" i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</a:br>
            <a:r>
              <a:rPr lang="ru-RU" sz="3400" b="1" i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/>
            </a:r>
            <a:br>
              <a:rPr lang="ru-RU" sz="3400" b="1" i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</a:br>
            <a:r>
              <a:rPr lang="ru-RU" sz="3400" b="1" i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   </a:t>
            </a:r>
            <a:endParaRPr lang="ru-RU" sz="2000" b="1" i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  <a:p>
            <a:endParaRPr lang="ru-RU" sz="2800" b="1" i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  <a:p>
            <a:pPr algn="ctr"/>
            <a:r>
              <a:rPr lang="ru-RU" sz="3600" i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/>
            </a:r>
            <a:br>
              <a:rPr lang="ru-RU" sz="3600" i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</a:br>
            <a:r>
              <a:rPr lang="ru-RU" sz="3400" b="1" i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3400" b="1" i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400" b="1" i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3400" b="1" i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endParaRPr lang="ru-RU" sz="32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 advTm="58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19" fill="hold"/>
                                        <p:tgtEl>
                                          <p:spTgt spid="20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рямоугольник 3"/>
          <p:cNvSpPr>
            <a:spLocks noChangeArrowheads="1"/>
          </p:cNvSpPr>
          <p:nvPr/>
        </p:nvSpPr>
        <p:spPr bwMode="auto">
          <a:xfrm>
            <a:off x="428625" y="285750"/>
            <a:ext cx="68802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/>
              <a:t>Работа с текстом </a:t>
            </a:r>
          </a:p>
          <a:p>
            <a:endParaRPr lang="ru-RU" b="1"/>
          </a:p>
        </p:txBody>
      </p:sp>
      <p:pic>
        <p:nvPicPr>
          <p:cNvPr id="26626" name="Picture 5" descr="https://im3-tub-ru.yandex.net/i?id=d6472eb9acc6cfbba2f5fec13e77d290&amp;n=33&amp;h=190&amp;w=1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0338" y="1341438"/>
            <a:ext cx="4276725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>
          <a:xfrm>
            <a:off x="3500438" y="1285875"/>
            <a:ext cx="3214687" cy="64770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0414AE"/>
                </a:solidFill>
                <a:latin typeface="Comic Sans MS" pitchFamily="66" charset="0"/>
              </a:rPr>
              <a:t>искристый, </a:t>
            </a:r>
            <a:r>
              <a:rPr lang="ru-RU" sz="4000" b="1" smtClean="0">
                <a:latin typeface="Comic Sans MS" pitchFamily="66" charset="0"/>
              </a:rPr>
              <a:t> </a:t>
            </a:r>
          </a:p>
        </p:txBody>
      </p:sp>
      <p:sp>
        <p:nvSpPr>
          <p:cNvPr id="28674" name="Rectangle 5"/>
          <p:cNvSpPr>
            <a:spLocks noChangeArrowheads="1"/>
          </p:cNvSpPr>
          <p:nvPr/>
        </p:nvSpPr>
        <p:spPr bwMode="auto">
          <a:xfrm>
            <a:off x="1643063" y="4929188"/>
            <a:ext cx="4929187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2"/>
            </a:prstShdw>
          </a:effectLst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200" b="1" i="0">
                <a:solidFill>
                  <a:srgbClr val="00B050"/>
                </a:solidFill>
                <a:latin typeface="Arial" charset="0"/>
              </a:rPr>
              <a:t>Выделите окончания </a:t>
            </a:r>
          </a:p>
          <a:p>
            <a:pPr algn="ctr" eaLnBrk="0" hangingPunct="0"/>
            <a:r>
              <a:rPr lang="ru-RU" sz="3200" b="1" i="0">
                <a:solidFill>
                  <a:srgbClr val="00B050"/>
                </a:solidFill>
                <a:latin typeface="Arial" charset="0"/>
              </a:rPr>
              <a:t>в словах. </a:t>
            </a:r>
          </a:p>
        </p:txBody>
      </p:sp>
      <p:sp>
        <p:nvSpPr>
          <p:cNvPr id="28675" name="Rectangle 7"/>
          <p:cNvSpPr>
            <a:spLocks noChangeArrowheads="1"/>
          </p:cNvSpPr>
          <p:nvPr/>
        </p:nvSpPr>
        <p:spPr bwMode="auto">
          <a:xfrm>
            <a:off x="6572250" y="1214438"/>
            <a:ext cx="22320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2"/>
            </a:prstShdw>
          </a:effectLst>
        </p:spPr>
        <p:txBody>
          <a:bodyPr>
            <a:spAutoFit/>
          </a:bodyPr>
          <a:lstStyle/>
          <a:p>
            <a:r>
              <a:rPr lang="ru-RU" sz="4000" b="1" i="0">
                <a:solidFill>
                  <a:srgbClr val="0414AE"/>
                </a:solidFill>
              </a:rPr>
              <a:t>земля,</a:t>
            </a:r>
            <a:r>
              <a:rPr lang="ru-RU" sz="4000" b="1" i="0">
                <a:latin typeface="French Script MT" pitchFamily="66" charset="0"/>
              </a:rPr>
              <a:t> </a:t>
            </a:r>
          </a:p>
        </p:txBody>
      </p:sp>
      <p:sp>
        <p:nvSpPr>
          <p:cNvPr id="28676" name="Rectangle 8"/>
          <p:cNvSpPr>
            <a:spLocks noChangeArrowheads="1"/>
          </p:cNvSpPr>
          <p:nvPr/>
        </p:nvSpPr>
        <p:spPr bwMode="auto">
          <a:xfrm>
            <a:off x="3714750" y="2000250"/>
            <a:ext cx="21605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2"/>
            </a:prstShdw>
          </a:effectLst>
        </p:spPr>
        <p:txBody>
          <a:bodyPr>
            <a:spAutoFit/>
          </a:bodyPr>
          <a:lstStyle/>
          <a:p>
            <a:r>
              <a:rPr lang="ru-RU" sz="4000" b="1" i="0">
                <a:solidFill>
                  <a:srgbClr val="0414AE"/>
                </a:solidFill>
              </a:rPr>
              <a:t>лежит</a:t>
            </a:r>
            <a:r>
              <a:rPr lang="ru-RU" sz="4000" b="1" i="0"/>
              <a:t>,</a:t>
            </a:r>
          </a:p>
        </p:txBody>
      </p:sp>
      <p:sp>
        <p:nvSpPr>
          <p:cNvPr id="28677" name="Rectangle 10"/>
          <p:cNvSpPr>
            <a:spLocks noChangeArrowheads="1"/>
          </p:cNvSpPr>
          <p:nvPr/>
        </p:nvSpPr>
        <p:spPr bwMode="auto">
          <a:xfrm>
            <a:off x="5572125" y="2000250"/>
            <a:ext cx="12239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2"/>
            </a:prstShdw>
          </a:effectLst>
        </p:spPr>
        <p:txBody>
          <a:bodyPr>
            <a:spAutoFit/>
          </a:bodyPr>
          <a:lstStyle/>
          <a:p>
            <a:r>
              <a:rPr lang="ru-RU" sz="4000" b="1" i="0">
                <a:solidFill>
                  <a:srgbClr val="0414AE"/>
                </a:solidFill>
              </a:rPr>
              <a:t>на,</a:t>
            </a:r>
            <a:r>
              <a:rPr lang="ru-RU" sz="4000" b="1" i="0"/>
              <a:t> </a:t>
            </a:r>
          </a:p>
        </p:txBody>
      </p:sp>
      <p:sp>
        <p:nvSpPr>
          <p:cNvPr id="28678" name="Rectangle 11"/>
          <p:cNvSpPr>
            <a:spLocks noChangeArrowheads="1"/>
          </p:cNvSpPr>
          <p:nvPr/>
        </p:nvSpPr>
        <p:spPr bwMode="auto">
          <a:xfrm>
            <a:off x="6643688" y="2000250"/>
            <a:ext cx="17287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2"/>
            </a:prstShdw>
          </a:effectLst>
        </p:spPr>
        <p:txBody>
          <a:bodyPr>
            <a:spAutoFit/>
          </a:bodyPr>
          <a:lstStyle/>
          <a:p>
            <a:r>
              <a:rPr lang="ru-RU" sz="4000" b="1" i="0">
                <a:solidFill>
                  <a:srgbClr val="0414AE"/>
                </a:solidFill>
              </a:rPr>
              <a:t>снег.</a:t>
            </a:r>
            <a:r>
              <a:rPr lang="ru-RU" sz="4000" b="1" i="0"/>
              <a:t> </a:t>
            </a:r>
          </a:p>
        </p:txBody>
      </p:sp>
      <p:sp>
        <p:nvSpPr>
          <p:cNvPr id="13325" name="Rectangle 15"/>
          <p:cNvSpPr>
            <a:spLocks noChangeArrowheads="1"/>
          </p:cNvSpPr>
          <p:nvPr/>
        </p:nvSpPr>
        <p:spPr bwMode="auto">
          <a:xfrm>
            <a:off x="3571875" y="358775"/>
            <a:ext cx="47863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2"/>
            </a:prstShdw>
          </a:effectLst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ru-RU" sz="2800" b="1" i="0" dirty="0">
                <a:latin typeface="Arial" pitchFamily="34" charset="0"/>
                <a:cs typeface="Arial" pitchFamily="34" charset="0"/>
              </a:rPr>
              <a:t>    Творческая работа.</a:t>
            </a:r>
            <a:endParaRPr lang="ru-RU" sz="2800" b="1" i="0" dirty="0">
              <a:latin typeface="+mj-lt"/>
              <a:cs typeface="+mn-cs"/>
            </a:endParaRPr>
          </a:p>
        </p:txBody>
      </p:sp>
      <p:pic>
        <p:nvPicPr>
          <p:cNvPr id="28680" name="Picture 11" descr="http://www.vashsad.ua/downloads/image/8108/piceakol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04813"/>
            <a:ext cx="3205163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620713"/>
            <a:ext cx="7150100" cy="808037"/>
          </a:xfrm>
        </p:spPr>
        <p:txBody>
          <a:bodyPr/>
          <a:lstStyle/>
          <a:p>
            <a:pPr eaLnBrk="1" hangingPunct="1"/>
            <a:r>
              <a:rPr lang="ru-RU" smtClean="0">
                <a:latin typeface="Georgia" pitchFamily="18" charset="0"/>
              </a:rPr>
              <a:t>ПРОВЕРЬ</a:t>
            </a:r>
          </a:p>
        </p:txBody>
      </p:sp>
      <p:sp>
        <p:nvSpPr>
          <p:cNvPr id="29698" name="Rectangle 11"/>
          <p:cNvSpPr>
            <a:spLocks noChangeArrowheads="1"/>
          </p:cNvSpPr>
          <p:nvPr/>
        </p:nvSpPr>
        <p:spPr bwMode="auto">
          <a:xfrm>
            <a:off x="1428750" y="3571875"/>
            <a:ext cx="11525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2"/>
            </a:prstShdw>
          </a:effectLst>
        </p:spPr>
        <p:txBody>
          <a:bodyPr>
            <a:spAutoFit/>
          </a:bodyPr>
          <a:lstStyle/>
          <a:p>
            <a:r>
              <a:rPr lang="ru-RU" sz="4400">
                <a:latin typeface="Georgia" pitchFamily="18" charset="0"/>
              </a:rPr>
              <a:t>На</a:t>
            </a:r>
          </a:p>
        </p:txBody>
      </p:sp>
      <p:sp>
        <p:nvSpPr>
          <p:cNvPr id="29699" name="Rectangle 16"/>
          <p:cNvSpPr>
            <a:spLocks noChangeArrowheads="1"/>
          </p:cNvSpPr>
          <p:nvPr/>
        </p:nvSpPr>
        <p:spPr bwMode="auto">
          <a:xfrm>
            <a:off x="2268538" y="1500188"/>
            <a:ext cx="40322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ru-RU" sz="4400" i="0">
                <a:latin typeface="Georgia" pitchFamily="18" charset="0"/>
              </a:rPr>
              <a:t>СЕБЯ!</a:t>
            </a:r>
          </a:p>
        </p:txBody>
      </p:sp>
      <p:grpSp>
        <p:nvGrpSpPr>
          <p:cNvPr id="29700" name="Группа 15"/>
          <p:cNvGrpSpPr>
            <a:grpSpLocks/>
          </p:cNvGrpSpPr>
          <p:nvPr/>
        </p:nvGrpSpPr>
        <p:grpSpPr bwMode="auto">
          <a:xfrm>
            <a:off x="2571750" y="3500438"/>
            <a:ext cx="1809750" cy="781050"/>
            <a:chOff x="1619250" y="2060575"/>
            <a:chExt cx="1809737" cy="780537"/>
          </a:xfrm>
        </p:grpSpPr>
        <p:sp>
          <p:nvSpPr>
            <p:cNvPr id="29710" name="Rectangle 18"/>
            <p:cNvSpPr>
              <a:spLocks noChangeArrowheads="1"/>
            </p:cNvSpPr>
            <p:nvPr/>
          </p:nvSpPr>
          <p:spPr bwMode="auto">
            <a:xfrm>
              <a:off x="1619250" y="2060575"/>
              <a:ext cx="1595428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bg2"/>
              </a:prstShdw>
            </a:effectLst>
          </p:spPr>
          <p:txBody>
            <a:bodyPr>
              <a:spAutoFit/>
            </a:bodyPr>
            <a:lstStyle/>
            <a:p>
              <a:r>
                <a:rPr lang="ru-RU" sz="4400">
                  <a:latin typeface="Georgia" pitchFamily="18" charset="0"/>
                </a:rPr>
                <a:t>земл</a:t>
              </a:r>
              <a:endParaRPr lang="ru-RU" sz="4400" u="sng">
                <a:latin typeface="Georgia" pitchFamily="18" charset="0"/>
              </a:endParaRPr>
            </a:p>
          </p:txBody>
        </p:sp>
        <p:sp>
          <p:nvSpPr>
            <p:cNvPr id="29711" name="Rectangle 18"/>
            <p:cNvSpPr>
              <a:spLocks noChangeArrowheads="1"/>
            </p:cNvSpPr>
            <p:nvPr/>
          </p:nvSpPr>
          <p:spPr bwMode="auto">
            <a:xfrm>
              <a:off x="3000358" y="2071671"/>
              <a:ext cx="428629" cy="769441"/>
            </a:xfrm>
            <a:prstGeom prst="rect">
              <a:avLst/>
            </a:prstGeom>
            <a:noFill/>
            <a:ln w="57150">
              <a:solidFill>
                <a:srgbClr val="00B050"/>
              </a:solidFill>
              <a:miter lim="800000"/>
              <a:headEnd/>
              <a:tailEnd/>
            </a:ln>
            <a:effectLst>
              <a:prstShdw prst="shdw17" dist="17961" dir="2700000">
                <a:schemeClr val="bg2"/>
              </a:prstShdw>
            </a:effectLst>
          </p:spPr>
          <p:txBody>
            <a:bodyPr>
              <a:spAutoFit/>
            </a:bodyPr>
            <a:lstStyle/>
            <a:p>
              <a:r>
                <a:rPr lang="ru-RU" sz="4400">
                  <a:latin typeface="Georgia" pitchFamily="18" charset="0"/>
                </a:rPr>
                <a:t>е</a:t>
              </a:r>
              <a:endParaRPr lang="ru-RU" sz="4400" u="sng">
                <a:latin typeface="Georgia" pitchFamily="18" charset="0"/>
              </a:endParaRPr>
            </a:p>
          </p:txBody>
        </p:sp>
      </p:grpSp>
      <p:grpSp>
        <p:nvGrpSpPr>
          <p:cNvPr id="29701" name="Группа 16"/>
          <p:cNvGrpSpPr>
            <a:grpSpLocks/>
          </p:cNvGrpSpPr>
          <p:nvPr/>
        </p:nvGrpSpPr>
        <p:grpSpPr bwMode="auto">
          <a:xfrm>
            <a:off x="4500563" y="3429000"/>
            <a:ext cx="2295525" cy="773113"/>
            <a:chOff x="3419475" y="2060575"/>
            <a:chExt cx="2295533" cy="773103"/>
          </a:xfrm>
        </p:grpSpPr>
        <p:sp>
          <p:nvSpPr>
            <p:cNvPr id="29708" name="Rectangle 19"/>
            <p:cNvSpPr>
              <a:spLocks noChangeArrowheads="1"/>
            </p:cNvSpPr>
            <p:nvPr/>
          </p:nvSpPr>
          <p:spPr bwMode="auto">
            <a:xfrm>
              <a:off x="3419475" y="2060575"/>
              <a:ext cx="1509715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bg2"/>
              </a:prstShdw>
            </a:effectLst>
          </p:spPr>
          <p:txBody>
            <a:bodyPr>
              <a:spAutoFit/>
            </a:bodyPr>
            <a:lstStyle/>
            <a:p>
              <a:r>
                <a:rPr lang="ru-RU" sz="4400">
                  <a:latin typeface="Georgia" pitchFamily="18" charset="0"/>
                </a:rPr>
                <a:t>леж</a:t>
              </a:r>
              <a:endParaRPr lang="ru-RU" sz="4400" u="sng">
                <a:latin typeface="Georgia" pitchFamily="18" charset="0"/>
              </a:endParaRPr>
            </a:p>
          </p:txBody>
        </p:sp>
        <p:sp>
          <p:nvSpPr>
            <p:cNvPr id="29709" name="Rectangle 19"/>
            <p:cNvSpPr>
              <a:spLocks noChangeArrowheads="1"/>
            </p:cNvSpPr>
            <p:nvPr/>
          </p:nvSpPr>
          <p:spPr bwMode="auto">
            <a:xfrm>
              <a:off x="4643438" y="2071678"/>
              <a:ext cx="1071570" cy="762000"/>
            </a:xfrm>
            <a:prstGeom prst="rect">
              <a:avLst/>
            </a:prstGeom>
            <a:noFill/>
            <a:ln w="57150">
              <a:solidFill>
                <a:srgbClr val="00B050"/>
              </a:solidFill>
              <a:miter lim="800000"/>
              <a:headEnd/>
              <a:tailEnd/>
            </a:ln>
            <a:effectLst>
              <a:prstShdw prst="shdw17" dist="17961" dir="2700000">
                <a:schemeClr val="bg2"/>
              </a:prstShdw>
            </a:effectLst>
          </p:spPr>
          <p:txBody>
            <a:bodyPr>
              <a:spAutoFit/>
            </a:bodyPr>
            <a:lstStyle/>
            <a:p>
              <a:r>
                <a:rPr lang="ru-RU" sz="4400">
                  <a:latin typeface="Georgia" pitchFamily="18" charset="0"/>
                </a:rPr>
                <a:t>ит</a:t>
              </a:r>
            </a:p>
          </p:txBody>
        </p:sp>
      </p:grpSp>
      <p:grpSp>
        <p:nvGrpSpPr>
          <p:cNvPr id="29702" name="Группа 17"/>
          <p:cNvGrpSpPr>
            <a:grpSpLocks/>
          </p:cNvGrpSpPr>
          <p:nvPr/>
        </p:nvGrpSpPr>
        <p:grpSpPr bwMode="auto">
          <a:xfrm>
            <a:off x="1000125" y="4572000"/>
            <a:ext cx="3286125" cy="714375"/>
            <a:chOff x="214282" y="3286124"/>
            <a:chExt cx="3286148" cy="762000"/>
          </a:xfrm>
        </p:grpSpPr>
        <p:sp>
          <p:nvSpPr>
            <p:cNvPr id="29706" name="Rectangle 17"/>
            <p:cNvSpPr>
              <a:spLocks noChangeArrowheads="1"/>
            </p:cNvSpPr>
            <p:nvPr/>
          </p:nvSpPr>
          <p:spPr bwMode="auto">
            <a:xfrm>
              <a:off x="214282" y="3286124"/>
              <a:ext cx="2463787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bg2"/>
              </a:prstShdw>
            </a:effectLst>
          </p:spPr>
          <p:txBody>
            <a:bodyPr>
              <a:spAutoFit/>
            </a:bodyPr>
            <a:lstStyle/>
            <a:p>
              <a:r>
                <a:rPr lang="ru-RU" sz="4400">
                  <a:latin typeface="Georgia" pitchFamily="18" charset="0"/>
                </a:rPr>
                <a:t>искрист</a:t>
              </a:r>
            </a:p>
          </p:txBody>
        </p:sp>
        <p:sp>
          <p:nvSpPr>
            <p:cNvPr id="29707" name="Rectangle 17"/>
            <p:cNvSpPr>
              <a:spLocks noChangeArrowheads="1"/>
            </p:cNvSpPr>
            <p:nvPr/>
          </p:nvSpPr>
          <p:spPr bwMode="auto">
            <a:xfrm>
              <a:off x="2571736" y="3286124"/>
              <a:ext cx="928694" cy="762000"/>
            </a:xfrm>
            <a:prstGeom prst="rect">
              <a:avLst/>
            </a:prstGeom>
            <a:noFill/>
            <a:ln w="57150">
              <a:solidFill>
                <a:srgbClr val="00B050"/>
              </a:solidFill>
              <a:miter lim="800000"/>
              <a:headEnd/>
              <a:tailEnd/>
            </a:ln>
            <a:effectLst>
              <a:prstShdw prst="shdw17" dist="17961" dir="2700000">
                <a:schemeClr val="bg2"/>
              </a:prstShdw>
            </a:effectLst>
          </p:spPr>
          <p:txBody>
            <a:bodyPr>
              <a:spAutoFit/>
            </a:bodyPr>
            <a:lstStyle/>
            <a:p>
              <a:r>
                <a:rPr lang="ru-RU" sz="4400">
                  <a:latin typeface="Georgia" pitchFamily="18" charset="0"/>
                </a:rPr>
                <a:t>ый</a:t>
              </a:r>
            </a:p>
          </p:txBody>
        </p:sp>
      </p:grpSp>
      <p:grpSp>
        <p:nvGrpSpPr>
          <p:cNvPr id="29703" name="Группа 21"/>
          <p:cNvGrpSpPr>
            <a:grpSpLocks/>
          </p:cNvGrpSpPr>
          <p:nvPr/>
        </p:nvGrpSpPr>
        <p:grpSpPr bwMode="auto">
          <a:xfrm>
            <a:off x="4500563" y="4500563"/>
            <a:ext cx="2357437" cy="841375"/>
            <a:chOff x="3571868" y="3286124"/>
            <a:chExt cx="2357454" cy="841376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>
              <a:off x="4857752" y="3357561"/>
              <a:ext cx="612779" cy="769939"/>
            </a:xfrm>
            <a:prstGeom prst="rect">
              <a:avLst/>
            </a:prstGeom>
            <a:noFill/>
            <a:ln w="57150">
              <a:solidFill>
                <a:srgbClr val="00B050"/>
              </a:solidFill>
              <a:miter lim="800000"/>
              <a:headEnd/>
              <a:tailEnd/>
            </a:ln>
            <a:effectLst>
              <a:prstShdw prst="shdw17" dist="17961" dir="2700000">
                <a:schemeClr val="bg2"/>
              </a:prst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endParaRPr lang="ru-RU" sz="4400">
                <a:ln w="57150">
                  <a:solidFill>
                    <a:srgbClr val="00B200"/>
                  </a:solidFill>
                </a:ln>
                <a:latin typeface="Georgia" pitchFamily="18" charset="0"/>
                <a:cs typeface="+mn-cs"/>
              </a:endParaRPr>
            </a:p>
          </p:txBody>
        </p:sp>
        <p:sp>
          <p:nvSpPr>
            <p:cNvPr id="29705" name="Rectangle 20"/>
            <p:cNvSpPr>
              <a:spLocks noChangeArrowheads="1"/>
            </p:cNvSpPr>
            <p:nvPr/>
          </p:nvSpPr>
          <p:spPr bwMode="auto">
            <a:xfrm>
              <a:off x="3571868" y="3286124"/>
              <a:ext cx="2357454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bg2"/>
              </a:prstShdw>
            </a:effectLst>
          </p:spPr>
          <p:txBody>
            <a:bodyPr>
              <a:spAutoFit/>
            </a:bodyPr>
            <a:lstStyle/>
            <a:p>
              <a:r>
                <a:rPr lang="ru-RU" sz="4400">
                  <a:latin typeface="Georgia" pitchFamily="18" charset="0"/>
                </a:rPr>
                <a:t>снег      .</a:t>
              </a: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800100" y="80963"/>
            <a:ext cx="6870700" cy="16002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 l="8411"/>
          <a:stretch>
            <a:fillRect/>
          </a:stretch>
        </p:blipFill>
        <p:spPr bwMode="auto">
          <a:xfrm>
            <a:off x="1042988" y="692150"/>
            <a:ext cx="7410450" cy="471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4071938"/>
            <a:ext cx="3286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r>
              <a:rPr lang="ru-RU" sz="32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 </a:t>
            </a:r>
            <a:endParaRPr lang="ru-RU" sz="4400" dirty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0" y="642938"/>
            <a:ext cx="3071813" cy="1071562"/>
          </a:xfrm>
        </p:spPr>
        <p:txBody>
          <a:bodyPr/>
          <a:lstStyle/>
          <a:p>
            <a:pPr algn="l"/>
            <a:r>
              <a:rPr lang="ru-RU" sz="5400" smtClean="0">
                <a:latin typeface="Georgia" pitchFamily="18" charset="0"/>
              </a:rPr>
              <a:t> Кот    ,</a:t>
            </a:r>
          </a:p>
        </p:txBody>
      </p:sp>
      <p:sp>
        <p:nvSpPr>
          <p:cNvPr id="77825" name="Rectangle 1"/>
          <p:cNvSpPr>
            <a:spLocks noChangeArrowheads="1"/>
          </p:cNvSpPr>
          <p:nvPr/>
        </p:nvSpPr>
        <p:spPr bwMode="auto">
          <a:xfrm>
            <a:off x="571500" y="3714750"/>
            <a:ext cx="6858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ru-RU" sz="3600" dirty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Что общего у этих слов?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143125" y="785813"/>
            <a:ext cx="3071813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5400" i="0" kern="0" dirty="0">
                <a:latin typeface="Georgia" pitchFamily="18" charset="0"/>
                <a:cs typeface="+mn-cs"/>
              </a:rPr>
              <a:t>котище , </a:t>
            </a:r>
            <a:endParaRPr lang="ru-RU" sz="2800" dirty="0"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143500" y="785813"/>
            <a:ext cx="3071813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5400" i="0" kern="0" dirty="0">
                <a:latin typeface="Georgia" pitchFamily="18" charset="0"/>
                <a:cs typeface="+mn-cs"/>
              </a:rPr>
              <a:t>котик     , </a:t>
            </a:r>
            <a:endParaRPr lang="ru-RU" sz="5400" dirty="0"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2571750"/>
            <a:ext cx="3214688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5400" i="0" kern="0" dirty="0">
                <a:latin typeface="Georgia" pitchFamily="18" charset="0"/>
                <a:cs typeface="+mn-cs"/>
              </a:rPr>
              <a:t> котята , </a:t>
            </a:r>
            <a:endParaRPr lang="ru-RU" sz="5400" dirty="0">
              <a:cs typeface="+mn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 bwMode="auto">
          <a:xfrm>
            <a:off x="5214938" y="2428875"/>
            <a:ext cx="3786187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>
              <a:defRPr/>
            </a:pPr>
            <a:r>
              <a:rPr lang="ru-RU" sz="5400" i="0" kern="0" dirty="0">
                <a:latin typeface="Georgia" pitchFamily="18" charset="0"/>
                <a:cs typeface="+mn-cs"/>
              </a:rPr>
              <a:t>котёнок   .</a:t>
            </a:r>
            <a:endParaRPr lang="ru-RU" sz="5400" i="0" kern="0" dirty="0"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18" name="Содержимое 2"/>
          <p:cNvSpPr txBox="1">
            <a:spLocks/>
          </p:cNvSpPr>
          <p:nvPr/>
        </p:nvSpPr>
        <p:spPr bwMode="auto">
          <a:xfrm>
            <a:off x="1785938" y="3500438"/>
            <a:ext cx="1571625" cy="52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endParaRPr lang="ru-RU" sz="1800" i="0" kern="0" dirty="0">
              <a:ln>
                <a:solidFill>
                  <a:schemeClr val="tx1"/>
                </a:solidFill>
              </a:ln>
              <a:latin typeface="+mn-lt"/>
              <a:cs typeface="+mn-cs"/>
            </a:endParaRPr>
          </a:p>
        </p:txBody>
      </p:sp>
      <p:sp>
        <p:nvSpPr>
          <p:cNvPr id="23" name="Дуга 22"/>
          <p:cNvSpPr/>
          <p:nvPr/>
        </p:nvSpPr>
        <p:spPr bwMode="auto">
          <a:xfrm rot="8004558" flipH="1" flipV="1">
            <a:off x="2145506" y="858044"/>
            <a:ext cx="1281113" cy="1146175"/>
          </a:xfrm>
          <a:prstGeom prst="arc">
            <a:avLst>
              <a:gd name="adj1" fmla="val 16200000"/>
              <a:gd name="adj2" fmla="val 685426"/>
            </a:avLst>
          </a:prstGeom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>
              <a:latin typeface="Comic Sans MS" pitchFamily="66" charset="0"/>
            </a:endParaRPr>
          </a:p>
        </p:txBody>
      </p:sp>
      <p:sp>
        <p:nvSpPr>
          <p:cNvPr id="28" name="Дуга 27"/>
          <p:cNvSpPr/>
          <p:nvPr/>
        </p:nvSpPr>
        <p:spPr bwMode="auto">
          <a:xfrm rot="8004558" flipH="1" flipV="1">
            <a:off x="359570" y="786606"/>
            <a:ext cx="1281112" cy="1146175"/>
          </a:xfrm>
          <a:prstGeom prst="arc">
            <a:avLst>
              <a:gd name="adj1" fmla="val 16200000"/>
              <a:gd name="adj2" fmla="val 685426"/>
            </a:avLst>
          </a:prstGeom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 dirty="0">
              <a:solidFill>
                <a:srgbClr val="00B200"/>
              </a:solidFill>
              <a:latin typeface="Comic Sans MS" pitchFamily="66" charset="0"/>
            </a:endParaRPr>
          </a:p>
        </p:txBody>
      </p:sp>
      <p:sp>
        <p:nvSpPr>
          <p:cNvPr id="29" name="Дуга 28"/>
          <p:cNvSpPr/>
          <p:nvPr/>
        </p:nvSpPr>
        <p:spPr bwMode="auto">
          <a:xfrm rot="8216996" flipH="1" flipV="1">
            <a:off x="5076825" y="854075"/>
            <a:ext cx="1282700" cy="1147763"/>
          </a:xfrm>
          <a:prstGeom prst="arc">
            <a:avLst>
              <a:gd name="adj1" fmla="val 16200000"/>
              <a:gd name="adj2" fmla="val 685426"/>
            </a:avLst>
          </a:prstGeom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>
              <a:latin typeface="Comic Sans MS" pitchFamily="66" charset="0"/>
            </a:endParaRPr>
          </a:p>
        </p:txBody>
      </p:sp>
      <p:sp>
        <p:nvSpPr>
          <p:cNvPr id="30" name="Дуга 29"/>
          <p:cNvSpPr/>
          <p:nvPr/>
        </p:nvSpPr>
        <p:spPr bwMode="auto">
          <a:xfrm rot="8004558" flipH="1" flipV="1">
            <a:off x="216695" y="2501106"/>
            <a:ext cx="1281112" cy="1146175"/>
          </a:xfrm>
          <a:prstGeom prst="arc">
            <a:avLst>
              <a:gd name="adj1" fmla="val 16200000"/>
              <a:gd name="adj2" fmla="val 685426"/>
            </a:avLst>
          </a:prstGeom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>
              <a:latin typeface="Comic Sans MS" pitchFamily="66" charset="0"/>
            </a:endParaRPr>
          </a:p>
        </p:txBody>
      </p:sp>
      <p:sp>
        <p:nvSpPr>
          <p:cNvPr id="31" name="Дуга 30"/>
          <p:cNvSpPr/>
          <p:nvPr/>
        </p:nvSpPr>
        <p:spPr bwMode="auto">
          <a:xfrm rot="8004558" flipH="1" flipV="1">
            <a:off x="2958306" y="3298032"/>
            <a:ext cx="1281113" cy="285750"/>
          </a:xfrm>
          <a:prstGeom prst="arc">
            <a:avLst>
              <a:gd name="adj1" fmla="val 1343639"/>
              <a:gd name="adj2" fmla="val 1489284"/>
            </a:avLst>
          </a:prstGeom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>
              <a:latin typeface="Comic Sans MS" pitchFamily="66" charset="0"/>
            </a:endParaRPr>
          </a:p>
        </p:txBody>
      </p:sp>
      <p:sp>
        <p:nvSpPr>
          <p:cNvPr id="32" name="Дуга 31"/>
          <p:cNvSpPr/>
          <p:nvPr/>
        </p:nvSpPr>
        <p:spPr bwMode="auto">
          <a:xfrm rot="8004558" flipH="1" flipV="1">
            <a:off x="5288757" y="2358231"/>
            <a:ext cx="1281112" cy="1146175"/>
          </a:xfrm>
          <a:prstGeom prst="arc">
            <a:avLst>
              <a:gd name="adj1" fmla="val 16200000"/>
              <a:gd name="adj2" fmla="val 685426"/>
            </a:avLst>
          </a:prstGeom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>
              <a:latin typeface="Comic Sans MS" pitchFamily="66" charset="0"/>
            </a:endParaRPr>
          </a:p>
        </p:txBody>
      </p:sp>
      <p:grpSp>
        <p:nvGrpSpPr>
          <p:cNvPr id="2" name="Группа 32"/>
          <p:cNvGrpSpPr>
            <a:grpSpLocks/>
          </p:cNvGrpSpPr>
          <p:nvPr/>
        </p:nvGrpSpPr>
        <p:grpSpPr bwMode="auto">
          <a:xfrm>
            <a:off x="3500438" y="642938"/>
            <a:ext cx="785812" cy="428625"/>
            <a:chOff x="5000628" y="3929066"/>
            <a:chExt cx="571504" cy="285752"/>
          </a:xfrm>
        </p:grpSpPr>
        <p:cxnSp>
          <p:nvCxnSpPr>
            <p:cNvPr id="34" name="Прямая соединительная линия 33"/>
            <p:cNvCxnSpPr/>
            <p:nvPr/>
          </p:nvCxnSpPr>
          <p:spPr bwMode="auto">
            <a:xfrm rot="16200000" flipH="1">
              <a:off x="5286668" y="3929355"/>
              <a:ext cx="285752" cy="285175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 bwMode="auto">
            <a:xfrm rot="5400000">
              <a:off x="5000916" y="3928778"/>
              <a:ext cx="285752" cy="286329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" name="Группа 35"/>
          <p:cNvGrpSpPr>
            <a:grpSpLocks/>
          </p:cNvGrpSpPr>
          <p:nvPr/>
        </p:nvGrpSpPr>
        <p:grpSpPr bwMode="auto">
          <a:xfrm>
            <a:off x="6429375" y="785813"/>
            <a:ext cx="571500" cy="285750"/>
            <a:chOff x="5000628" y="3929066"/>
            <a:chExt cx="571504" cy="285752"/>
          </a:xfrm>
        </p:grpSpPr>
        <p:cxnSp>
          <p:nvCxnSpPr>
            <p:cNvPr id="37" name="Прямая соединительная линия 36"/>
            <p:cNvCxnSpPr/>
            <p:nvPr/>
          </p:nvCxnSpPr>
          <p:spPr bwMode="auto">
            <a:xfrm rot="16200000" flipH="1">
              <a:off x="5286380" y="3929066"/>
              <a:ext cx="285752" cy="285752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 bwMode="auto">
            <a:xfrm rot="5400000">
              <a:off x="5000628" y="3929066"/>
              <a:ext cx="285752" cy="285752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" name="Группа 38"/>
          <p:cNvGrpSpPr>
            <a:grpSpLocks/>
          </p:cNvGrpSpPr>
          <p:nvPr/>
        </p:nvGrpSpPr>
        <p:grpSpPr bwMode="auto">
          <a:xfrm>
            <a:off x="1428750" y="2500313"/>
            <a:ext cx="571500" cy="285750"/>
            <a:chOff x="5000628" y="3929066"/>
            <a:chExt cx="571504" cy="285752"/>
          </a:xfrm>
        </p:grpSpPr>
        <p:cxnSp>
          <p:nvCxnSpPr>
            <p:cNvPr id="40" name="Прямая соединительная линия 39"/>
            <p:cNvCxnSpPr/>
            <p:nvPr/>
          </p:nvCxnSpPr>
          <p:spPr bwMode="auto">
            <a:xfrm rot="16200000" flipH="1">
              <a:off x="5286380" y="3929066"/>
              <a:ext cx="285752" cy="285752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 bwMode="auto">
            <a:xfrm rot="5400000">
              <a:off x="5000628" y="3929066"/>
              <a:ext cx="285752" cy="285752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" name="Группа 41"/>
          <p:cNvGrpSpPr>
            <a:grpSpLocks/>
          </p:cNvGrpSpPr>
          <p:nvPr/>
        </p:nvGrpSpPr>
        <p:grpSpPr bwMode="auto">
          <a:xfrm>
            <a:off x="6643688" y="2214563"/>
            <a:ext cx="1357312" cy="500062"/>
            <a:chOff x="5000628" y="3929066"/>
            <a:chExt cx="571504" cy="285752"/>
          </a:xfrm>
        </p:grpSpPr>
        <p:cxnSp>
          <p:nvCxnSpPr>
            <p:cNvPr id="43" name="Прямая соединительная линия 42"/>
            <p:cNvCxnSpPr/>
            <p:nvPr/>
          </p:nvCxnSpPr>
          <p:spPr bwMode="auto">
            <a:xfrm rot="16200000" flipH="1">
              <a:off x="5286547" y="3929233"/>
              <a:ext cx="285752" cy="285418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 bwMode="auto">
            <a:xfrm rot="5400000">
              <a:off x="5000795" y="3928899"/>
              <a:ext cx="285752" cy="286086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" name="Группа 57"/>
          <p:cNvGrpSpPr>
            <a:grpSpLocks/>
          </p:cNvGrpSpPr>
          <p:nvPr/>
        </p:nvGrpSpPr>
        <p:grpSpPr bwMode="auto">
          <a:xfrm>
            <a:off x="2000250" y="2857500"/>
            <a:ext cx="430213" cy="500063"/>
            <a:chOff x="2214546" y="2071678"/>
            <a:chExt cx="430216" cy="501654"/>
          </a:xfrm>
        </p:grpSpPr>
        <p:cxnSp>
          <p:nvCxnSpPr>
            <p:cNvPr id="46" name="Прямая соединительная линия 45"/>
            <p:cNvCxnSpPr/>
            <p:nvPr/>
          </p:nvCxnSpPr>
          <p:spPr bwMode="auto">
            <a:xfrm rot="5400000">
              <a:off x="1965309" y="2320915"/>
              <a:ext cx="500061" cy="1588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 bwMode="auto">
            <a:xfrm>
              <a:off x="2214546" y="2071678"/>
              <a:ext cx="428628" cy="1593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 bwMode="auto">
            <a:xfrm rot="5400000">
              <a:off x="2393937" y="2320915"/>
              <a:ext cx="500061" cy="1588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 bwMode="auto">
            <a:xfrm>
              <a:off x="2214546" y="2571739"/>
              <a:ext cx="428628" cy="1593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7" name="Группа 58"/>
          <p:cNvGrpSpPr>
            <a:grpSpLocks/>
          </p:cNvGrpSpPr>
          <p:nvPr/>
        </p:nvGrpSpPr>
        <p:grpSpPr bwMode="auto">
          <a:xfrm>
            <a:off x="1571625" y="1000125"/>
            <a:ext cx="357188" cy="573088"/>
            <a:chOff x="2214546" y="2071678"/>
            <a:chExt cx="430216" cy="501654"/>
          </a:xfrm>
        </p:grpSpPr>
        <p:cxnSp>
          <p:nvCxnSpPr>
            <p:cNvPr id="60" name="Прямая соединительная линия 59"/>
            <p:cNvCxnSpPr/>
            <p:nvPr/>
          </p:nvCxnSpPr>
          <p:spPr bwMode="auto">
            <a:xfrm rot="5400000">
              <a:off x="1964414" y="2321810"/>
              <a:ext cx="500264" cy="0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/>
            <p:nvPr/>
          </p:nvCxnSpPr>
          <p:spPr bwMode="auto">
            <a:xfrm>
              <a:off x="2214546" y="2071678"/>
              <a:ext cx="428303" cy="1390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/>
            <p:nvPr/>
          </p:nvCxnSpPr>
          <p:spPr bwMode="auto">
            <a:xfrm rot="5400000">
              <a:off x="2393674" y="2320854"/>
              <a:ext cx="500264" cy="1913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3" name="Прямая соединительная линия 62"/>
            <p:cNvCxnSpPr/>
            <p:nvPr/>
          </p:nvCxnSpPr>
          <p:spPr bwMode="auto">
            <a:xfrm>
              <a:off x="2214546" y="2571942"/>
              <a:ext cx="428303" cy="1390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33812" name="Прямая соединительная линия 75"/>
          <p:cNvCxnSpPr>
            <a:cxnSpLocks noChangeShapeType="1"/>
          </p:cNvCxnSpPr>
          <p:nvPr/>
        </p:nvCxnSpPr>
        <p:spPr bwMode="auto">
          <a:xfrm>
            <a:off x="8358188" y="-785813"/>
            <a:ext cx="914400" cy="914401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>
            <a:prstShdw prst="shdw17" dist="17961" dir="2700000">
              <a:schemeClr val="bg2"/>
            </a:prstShdw>
          </a:effectLst>
        </p:spPr>
      </p:cxnSp>
      <p:cxnSp>
        <p:nvCxnSpPr>
          <p:cNvPr id="33813" name="Прямая соединительная линия 77"/>
          <p:cNvCxnSpPr>
            <a:cxnSpLocks noChangeShapeType="1"/>
          </p:cNvCxnSpPr>
          <p:nvPr/>
        </p:nvCxnSpPr>
        <p:spPr bwMode="auto">
          <a:xfrm>
            <a:off x="8286750" y="-857250"/>
            <a:ext cx="914400" cy="9144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>
            <a:prstShdw prst="shdw17" dist="17961" dir="2700000">
              <a:schemeClr val="bg2"/>
            </a:prstShdw>
          </a:effectLst>
        </p:spPr>
      </p:cxnSp>
      <p:grpSp>
        <p:nvGrpSpPr>
          <p:cNvPr id="8" name="Группа 86"/>
          <p:cNvGrpSpPr>
            <a:grpSpLocks/>
          </p:cNvGrpSpPr>
          <p:nvPr/>
        </p:nvGrpSpPr>
        <p:grpSpPr bwMode="auto">
          <a:xfrm>
            <a:off x="2357438" y="1643063"/>
            <a:ext cx="2000250" cy="71437"/>
            <a:chOff x="5142710" y="3786190"/>
            <a:chExt cx="1643868" cy="215902"/>
          </a:xfrm>
        </p:grpSpPr>
        <p:cxnSp>
          <p:nvCxnSpPr>
            <p:cNvPr id="80" name="Прямая соединительная линия 79"/>
            <p:cNvCxnSpPr/>
            <p:nvPr/>
          </p:nvCxnSpPr>
          <p:spPr bwMode="auto">
            <a:xfrm>
              <a:off x="5144014" y="4002092"/>
              <a:ext cx="1642564" cy="0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2" name="Прямая соединительная линия 81"/>
            <p:cNvCxnSpPr/>
            <p:nvPr/>
          </p:nvCxnSpPr>
          <p:spPr bwMode="auto">
            <a:xfrm rot="5400000" flipH="1" flipV="1">
              <a:off x="5035411" y="3893489"/>
              <a:ext cx="215902" cy="1304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4" name="Прямая соединительная линия 83"/>
            <p:cNvCxnSpPr/>
            <p:nvPr/>
          </p:nvCxnSpPr>
          <p:spPr bwMode="auto">
            <a:xfrm rot="5400000" flipH="1" flipV="1">
              <a:off x="6677974" y="3893490"/>
              <a:ext cx="215902" cy="1305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9" name="Группа 88"/>
          <p:cNvGrpSpPr>
            <a:grpSpLocks/>
          </p:cNvGrpSpPr>
          <p:nvPr/>
        </p:nvGrpSpPr>
        <p:grpSpPr bwMode="auto">
          <a:xfrm>
            <a:off x="428625" y="1714500"/>
            <a:ext cx="1071563" cy="71438"/>
            <a:chOff x="5142710" y="3786190"/>
            <a:chExt cx="1643868" cy="215902"/>
          </a:xfrm>
        </p:grpSpPr>
        <p:cxnSp>
          <p:nvCxnSpPr>
            <p:cNvPr id="90" name="Прямая соединительная линия 89"/>
            <p:cNvCxnSpPr/>
            <p:nvPr/>
          </p:nvCxnSpPr>
          <p:spPr bwMode="auto">
            <a:xfrm>
              <a:off x="5142710" y="4002092"/>
              <a:ext cx="1643868" cy="0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1" name="Прямая соединительная линия 90"/>
            <p:cNvCxnSpPr/>
            <p:nvPr/>
          </p:nvCxnSpPr>
          <p:spPr bwMode="auto">
            <a:xfrm rot="5400000" flipH="1" flipV="1">
              <a:off x="5035977" y="3892923"/>
              <a:ext cx="215902" cy="2436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2" name="Прямая соединительная линия 91"/>
            <p:cNvCxnSpPr/>
            <p:nvPr/>
          </p:nvCxnSpPr>
          <p:spPr bwMode="auto">
            <a:xfrm rot="5400000" flipH="1" flipV="1">
              <a:off x="6678627" y="3894141"/>
              <a:ext cx="215902" cy="0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0" name="Группа 92"/>
          <p:cNvGrpSpPr>
            <a:grpSpLocks/>
          </p:cNvGrpSpPr>
          <p:nvPr/>
        </p:nvGrpSpPr>
        <p:grpSpPr bwMode="auto">
          <a:xfrm>
            <a:off x="5286375" y="1643063"/>
            <a:ext cx="1857375" cy="142875"/>
            <a:chOff x="5142710" y="3786190"/>
            <a:chExt cx="1643868" cy="215902"/>
          </a:xfrm>
        </p:grpSpPr>
        <p:cxnSp>
          <p:nvCxnSpPr>
            <p:cNvPr id="94" name="Прямая соединительная линия 93"/>
            <p:cNvCxnSpPr/>
            <p:nvPr/>
          </p:nvCxnSpPr>
          <p:spPr bwMode="auto">
            <a:xfrm>
              <a:off x="5144115" y="3999692"/>
              <a:ext cx="1642463" cy="2400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5" name="Прямая соединительная линия 94"/>
            <p:cNvCxnSpPr/>
            <p:nvPr/>
          </p:nvCxnSpPr>
          <p:spPr bwMode="auto">
            <a:xfrm rot="5400000" flipH="1" flipV="1">
              <a:off x="5035461" y="3893439"/>
              <a:ext cx="215902" cy="1405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6" name="Прямая соединительная линия 95"/>
            <p:cNvCxnSpPr/>
            <p:nvPr/>
          </p:nvCxnSpPr>
          <p:spPr bwMode="auto">
            <a:xfrm rot="5400000" flipH="1" flipV="1">
              <a:off x="6677925" y="3893439"/>
              <a:ext cx="215902" cy="1405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1" name="Группа 96"/>
          <p:cNvGrpSpPr>
            <a:grpSpLocks/>
          </p:cNvGrpSpPr>
          <p:nvPr/>
        </p:nvGrpSpPr>
        <p:grpSpPr bwMode="auto">
          <a:xfrm>
            <a:off x="142875" y="3429000"/>
            <a:ext cx="1928813" cy="285750"/>
            <a:chOff x="5142710" y="3786190"/>
            <a:chExt cx="1643868" cy="215902"/>
          </a:xfrm>
        </p:grpSpPr>
        <p:cxnSp>
          <p:nvCxnSpPr>
            <p:cNvPr id="98" name="Прямая соединительная линия 97"/>
            <p:cNvCxnSpPr/>
            <p:nvPr/>
          </p:nvCxnSpPr>
          <p:spPr bwMode="auto">
            <a:xfrm>
              <a:off x="5144063" y="3999693"/>
              <a:ext cx="1642515" cy="2399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9" name="Прямая соединительная линия 98"/>
            <p:cNvCxnSpPr/>
            <p:nvPr/>
          </p:nvCxnSpPr>
          <p:spPr bwMode="auto">
            <a:xfrm rot="5400000" flipH="1" flipV="1">
              <a:off x="5035436" y="3893464"/>
              <a:ext cx="215902" cy="1353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0" name="Прямая соединительная линия 99"/>
            <p:cNvCxnSpPr/>
            <p:nvPr/>
          </p:nvCxnSpPr>
          <p:spPr bwMode="auto">
            <a:xfrm rot="5400000" flipH="1" flipV="1">
              <a:off x="6677950" y="3893464"/>
              <a:ext cx="215902" cy="1353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2" name="Группа 104"/>
          <p:cNvGrpSpPr>
            <a:grpSpLocks/>
          </p:cNvGrpSpPr>
          <p:nvPr/>
        </p:nvGrpSpPr>
        <p:grpSpPr bwMode="auto">
          <a:xfrm>
            <a:off x="5500688" y="3286125"/>
            <a:ext cx="2468562" cy="71438"/>
            <a:chOff x="5142710" y="3786190"/>
            <a:chExt cx="1643868" cy="215902"/>
          </a:xfrm>
        </p:grpSpPr>
        <p:cxnSp>
          <p:nvCxnSpPr>
            <p:cNvPr id="106" name="Прямая соединительная линия 105"/>
            <p:cNvCxnSpPr/>
            <p:nvPr/>
          </p:nvCxnSpPr>
          <p:spPr bwMode="auto">
            <a:xfrm>
              <a:off x="5143767" y="4002092"/>
              <a:ext cx="1642811" cy="0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7" name="Прямая соединительная линия 106"/>
            <p:cNvCxnSpPr/>
            <p:nvPr/>
          </p:nvCxnSpPr>
          <p:spPr bwMode="auto">
            <a:xfrm rot="5400000" flipH="1" flipV="1">
              <a:off x="5035816" y="3893082"/>
              <a:ext cx="215902" cy="2114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8" name="Прямая соединительная линия 107"/>
            <p:cNvCxnSpPr/>
            <p:nvPr/>
          </p:nvCxnSpPr>
          <p:spPr bwMode="auto">
            <a:xfrm rot="5400000" flipH="1" flipV="1">
              <a:off x="6678099" y="3893611"/>
              <a:ext cx="215902" cy="1057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7" name="Группа 57"/>
          <p:cNvGrpSpPr>
            <a:grpSpLocks/>
          </p:cNvGrpSpPr>
          <p:nvPr/>
        </p:nvGrpSpPr>
        <p:grpSpPr bwMode="auto">
          <a:xfrm>
            <a:off x="7215188" y="1000125"/>
            <a:ext cx="430212" cy="501650"/>
            <a:chOff x="2214546" y="2071678"/>
            <a:chExt cx="430216" cy="501654"/>
          </a:xfrm>
        </p:grpSpPr>
        <p:cxnSp>
          <p:nvCxnSpPr>
            <p:cNvPr id="72" name="Прямая соединительная линия 71"/>
            <p:cNvCxnSpPr/>
            <p:nvPr/>
          </p:nvCxnSpPr>
          <p:spPr bwMode="auto">
            <a:xfrm rot="5400000">
              <a:off x="1965306" y="2320918"/>
              <a:ext cx="500067" cy="1587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3" name="Прямая соединительная линия 72"/>
            <p:cNvCxnSpPr/>
            <p:nvPr/>
          </p:nvCxnSpPr>
          <p:spPr bwMode="auto">
            <a:xfrm>
              <a:off x="2214546" y="2071678"/>
              <a:ext cx="428629" cy="1588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4" name="Прямая соединительная линия 73"/>
            <p:cNvCxnSpPr/>
            <p:nvPr/>
          </p:nvCxnSpPr>
          <p:spPr bwMode="auto">
            <a:xfrm rot="5400000">
              <a:off x="2393935" y="2320918"/>
              <a:ext cx="500067" cy="1587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5" name="Прямая соединительная линия 74"/>
            <p:cNvCxnSpPr/>
            <p:nvPr/>
          </p:nvCxnSpPr>
          <p:spPr bwMode="auto">
            <a:xfrm>
              <a:off x="2214546" y="2571745"/>
              <a:ext cx="428629" cy="1587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9" name="Группа 57"/>
          <p:cNvGrpSpPr>
            <a:grpSpLocks/>
          </p:cNvGrpSpPr>
          <p:nvPr/>
        </p:nvGrpSpPr>
        <p:grpSpPr bwMode="auto">
          <a:xfrm>
            <a:off x="4357688" y="1000125"/>
            <a:ext cx="430212" cy="501650"/>
            <a:chOff x="2214546" y="2071678"/>
            <a:chExt cx="430216" cy="501654"/>
          </a:xfrm>
        </p:grpSpPr>
        <p:cxnSp>
          <p:nvCxnSpPr>
            <p:cNvPr id="77" name="Прямая соединительная линия 76"/>
            <p:cNvCxnSpPr/>
            <p:nvPr/>
          </p:nvCxnSpPr>
          <p:spPr bwMode="auto">
            <a:xfrm rot="5400000">
              <a:off x="1965306" y="2320918"/>
              <a:ext cx="500067" cy="1587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8" name="Прямая соединительная линия 77"/>
            <p:cNvCxnSpPr/>
            <p:nvPr/>
          </p:nvCxnSpPr>
          <p:spPr bwMode="auto">
            <a:xfrm>
              <a:off x="2214546" y="2071678"/>
              <a:ext cx="428629" cy="1588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9" name="Прямая соединительная линия 78"/>
            <p:cNvCxnSpPr/>
            <p:nvPr/>
          </p:nvCxnSpPr>
          <p:spPr bwMode="auto">
            <a:xfrm rot="5400000">
              <a:off x="2393935" y="2320918"/>
              <a:ext cx="500067" cy="1587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1" name="Прямая соединительная линия 80"/>
            <p:cNvCxnSpPr/>
            <p:nvPr/>
          </p:nvCxnSpPr>
          <p:spPr bwMode="auto">
            <a:xfrm>
              <a:off x="2214546" y="2571745"/>
              <a:ext cx="428629" cy="1587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0" name="Группа 57"/>
          <p:cNvGrpSpPr>
            <a:grpSpLocks/>
          </p:cNvGrpSpPr>
          <p:nvPr/>
        </p:nvGrpSpPr>
        <p:grpSpPr bwMode="auto">
          <a:xfrm>
            <a:off x="8143875" y="2643188"/>
            <a:ext cx="430213" cy="501650"/>
            <a:chOff x="2214546" y="2071678"/>
            <a:chExt cx="430216" cy="501654"/>
          </a:xfrm>
        </p:grpSpPr>
        <p:cxnSp>
          <p:nvCxnSpPr>
            <p:cNvPr id="93" name="Прямая соединительная линия 92"/>
            <p:cNvCxnSpPr/>
            <p:nvPr/>
          </p:nvCxnSpPr>
          <p:spPr bwMode="auto">
            <a:xfrm rot="5400000">
              <a:off x="1965307" y="2320917"/>
              <a:ext cx="500066" cy="1588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7" name="Прямая соединительная линия 96"/>
            <p:cNvCxnSpPr/>
            <p:nvPr/>
          </p:nvCxnSpPr>
          <p:spPr bwMode="auto">
            <a:xfrm>
              <a:off x="2214546" y="2071678"/>
              <a:ext cx="428628" cy="1587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1" name="Прямая соединительная линия 100"/>
            <p:cNvCxnSpPr/>
            <p:nvPr/>
          </p:nvCxnSpPr>
          <p:spPr bwMode="auto">
            <a:xfrm rot="5400000">
              <a:off x="2393935" y="2320917"/>
              <a:ext cx="500066" cy="1588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5" name="Прямая соединительная линия 104"/>
            <p:cNvCxnSpPr/>
            <p:nvPr/>
          </p:nvCxnSpPr>
          <p:spPr bwMode="auto">
            <a:xfrm>
              <a:off x="2214546" y="2571744"/>
              <a:ext cx="428628" cy="1588"/>
            </a:xfrm>
            <a:prstGeom prst="line">
              <a:avLst/>
            </a:prstGeom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7" dur="500"/>
                                        <p:tgtEl>
                                          <p:spTgt spid="77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77825" grpId="0"/>
      <p:bldP spid="14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0070C0"/>
                </a:solidFill>
              </a:rPr>
              <a:t>Выбери правильный ответ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1214438" y="1714500"/>
            <a:ext cx="7124700" cy="2314575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070C0"/>
                </a:solidFill>
                <a:latin typeface="+mj-lt"/>
              </a:rPr>
              <a:t>1</a:t>
            </a:r>
            <a:r>
              <a:rPr lang="ru-RU" b="1" dirty="0" smtClean="0">
                <a:latin typeface="+mj-lt"/>
              </a:rPr>
              <a:t>.а) Корень – главная значимая часть слова.</a:t>
            </a:r>
          </a:p>
          <a:p>
            <a:pPr eaLnBrk="1" hangingPunct="1">
              <a:defRPr/>
            </a:pPr>
            <a:r>
              <a:rPr lang="ru-RU" b="1" dirty="0" smtClean="0">
                <a:latin typeface="+mj-lt"/>
              </a:rPr>
              <a:t>б) Корень – это главная, но не значимая часть слова.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1285875" y="4071938"/>
            <a:ext cx="6929438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3200" b="1" i="0" kern="0" dirty="0">
                <a:solidFill>
                  <a:srgbClr val="0070C0"/>
                </a:solidFill>
                <a:latin typeface="+mn-lt"/>
                <a:cs typeface="+mn-cs"/>
              </a:rPr>
              <a:t>2</a:t>
            </a:r>
            <a:r>
              <a:rPr lang="ru-RU" sz="3200" b="1" i="0" kern="0" dirty="0">
                <a:latin typeface="+mn-lt"/>
                <a:cs typeface="+mn-cs"/>
              </a:rPr>
              <a:t>. </a:t>
            </a:r>
            <a:r>
              <a:rPr lang="ru-RU" sz="3200" b="1" i="0" kern="0" dirty="0">
                <a:latin typeface="+mj-lt"/>
                <a:cs typeface="+mn-cs"/>
              </a:rPr>
              <a:t>а) Приставка служит для связи слов в предложении.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3200" b="1" i="0" kern="0" dirty="0">
                <a:latin typeface="+mj-lt"/>
                <a:cs typeface="+mn-cs"/>
              </a:rPr>
              <a:t>б) Приставка служит для образования новых слов.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0" y="357188"/>
            <a:ext cx="8286750" cy="187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i="0" dirty="0">
                <a:solidFill>
                  <a:srgbClr val="0070C0"/>
                </a:solidFill>
                <a:latin typeface="Franklin Gothic Book" pitchFamily="34" charset="0"/>
                <a:cs typeface="+mn-cs"/>
              </a:rPr>
              <a:t>3</a:t>
            </a:r>
            <a:r>
              <a:rPr lang="ru-RU" sz="3200" b="1" i="0" dirty="0">
                <a:latin typeface="Franklin Gothic Book" pitchFamily="34" charset="0"/>
                <a:cs typeface="+mn-cs"/>
              </a:rPr>
              <a:t>. </a:t>
            </a:r>
            <a:r>
              <a:rPr lang="ru-RU" sz="2800" b="1" i="0" dirty="0">
                <a:latin typeface="+mj-lt"/>
                <a:cs typeface="+mn-cs"/>
              </a:rPr>
              <a:t>а) Суффикс служит для образования    </a:t>
            </a:r>
          </a:p>
          <a:p>
            <a:pPr>
              <a:defRPr/>
            </a:pPr>
            <a:r>
              <a:rPr lang="ru-RU" sz="2800" b="1" i="0" dirty="0">
                <a:latin typeface="+mj-lt"/>
                <a:cs typeface="+mn-cs"/>
              </a:rPr>
              <a:t>         новых слов.</a:t>
            </a:r>
          </a:p>
          <a:p>
            <a:pPr>
              <a:defRPr/>
            </a:pPr>
            <a:r>
              <a:rPr lang="ru-RU" sz="2800" b="1" i="0" dirty="0">
                <a:latin typeface="+mj-lt"/>
                <a:cs typeface="+mn-cs"/>
              </a:rPr>
              <a:t>    б) Суффикс служит для связи слов в   </a:t>
            </a:r>
          </a:p>
          <a:p>
            <a:pPr>
              <a:defRPr/>
            </a:pPr>
            <a:r>
              <a:rPr lang="ru-RU" sz="2800" b="1" i="0" dirty="0">
                <a:latin typeface="+mj-lt"/>
                <a:cs typeface="+mn-cs"/>
              </a:rPr>
              <a:t>        предложении.</a:t>
            </a: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0" y="1857375"/>
            <a:ext cx="8786813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ru-RU" b="1" dirty="0">
              <a:latin typeface="Franklin Gothic Book" pitchFamily="34" charset="0"/>
              <a:cs typeface="+mn-cs"/>
            </a:endParaRPr>
          </a:p>
          <a:p>
            <a:pPr>
              <a:defRPr/>
            </a:pPr>
            <a:r>
              <a:rPr lang="ru-RU" b="1" dirty="0">
                <a:solidFill>
                  <a:srgbClr val="0070C0"/>
                </a:solidFill>
                <a:latin typeface="Franklin Gothic Book" pitchFamily="34" charset="0"/>
                <a:cs typeface="+mn-cs"/>
              </a:rPr>
              <a:t>4</a:t>
            </a:r>
            <a:r>
              <a:rPr lang="ru-RU" b="1" dirty="0">
                <a:latin typeface="Franklin Gothic Book" pitchFamily="34" charset="0"/>
                <a:cs typeface="+mn-cs"/>
              </a:rPr>
              <a:t>. </a:t>
            </a:r>
            <a:r>
              <a:rPr lang="ru-RU" sz="3200" b="1" i="0" dirty="0">
                <a:latin typeface="+mj-lt"/>
                <a:cs typeface="+mn-cs"/>
              </a:rPr>
              <a:t>а) </a:t>
            </a:r>
            <a:r>
              <a:rPr lang="ru-RU" sz="2800" b="1" i="0" dirty="0">
                <a:latin typeface="+mj-lt"/>
                <a:cs typeface="+mn-cs"/>
              </a:rPr>
              <a:t>Окончание служит для связи слов в </a:t>
            </a:r>
          </a:p>
          <a:p>
            <a:pPr>
              <a:defRPr/>
            </a:pPr>
            <a:r>
              <a:rPr lang="ru-RU" sz="2800" b="1" i="0" dirty="0">
                <a:latin typeface="+mj-lt"/>
                <a:cs typeface="+mn-cs"/>
              </a:rPr>
              <a:t>        предложении.</a:t>
            </a:r>
          </a:p>
          <a:p>
            <a:pPr>
              <a:defRPr/>
            </a:pPr>
            <a:r>
              <a:rPr lang="ru-RU" sz="2800" b="1" i="0" dirty="0">
                <a:latin typeface="+mj-lt"/>
                <a:cs typeface="+mn-cs"/>
              </a:rPr>
              <a:t>    б) Окончание служит для образования новых </a:t>
            </a:r>
          </a:p>
          <a:p>
            <a:pPr>
              <a:defRPr/>
            </a:pPr>
            <a:r>
              <a:rPr lang="ru-RU" sz="2800" b="1" i="0" dirty="0">
                <a:latin typeface="+mj-lt"/>
                <a:cs typeface="+mn-cs"/>
              </a:rPr>
              <a:t>        слов.</a:t>
            </a: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3929063"/>
            <a:ext cx="9001125" cy="273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0070C0"/>
                </a:solidFill>
                <a:latin typeface="Franklin Gothic Book" pitchFamily="34" charset="0"/>
                <a:cs typeface="+mn-cs"/>
              </a:rPr>
              <a:t>5</a:t>
            </a:r>
            <a:r>
              <a:rPr lang="ru-RU" sz="3200" b="1" dirty="0">
                <a:latin typeface="Franklin Gothic Book" pitchFamily="34" charset="0"/>
                <a:cs typeface="+mn-cs"/>
              </a:rPr>
              <a:t>.    </a:t>
            </a:r>
            <a:r>
              <a:rPr lang="ru-RU" sz="2800" b="1" i="0" dirty="0">
                <a:latin typeface="+mj-lt"/>
                <a:cs typeface="+mn-cs"/>
              </a:rPr>
              <a:t>Укажите слово, строение которого   </a:t>
            </a:r>
          </a:p>
          <a:p>
            <a:pPr>
              <a:defRPr/>
            </a:pPr>
            <a:r>
              <a:rPr lang="ru-RU" sz="2800" b="1" i="0" dirty="0">
                <a:latin typeface="+mj-lt"/>
                <a:cs typeface="+mn-cs"/>
              </a:rPr>
              <a:t>        соответствует схеме: </a:t>
            </a:r>
          </a:p>
          <a:p>
            <a:pPr>
              <a:defRPr/>
            </a:pPr>
            <a:r>
              <a:rPr lang="ru-RU" sz="2800" b="1" i="0" dirty="0">
                <a:solidFill>
                  <a:srgbClr val="FF0000"/>
                </a:solidFill>
                <a:latin typeface="+mj-lt"/>
                <a:cs typeface="+mn-cs"/>
              </a:rPr>
              <a:t>        корень, суффикс, окончание.</a:t>
            </a:r>
            <a:r>
              <a:rPr lang="ru-RU" sz="2800" b="1" i="0" dirty="0">
                <a:latin typeface="+mj-lt"/>
                <a:cs typeface="+mn-cs"/>
              </a:rPr>
              <a:t>    </a:t>
            </a:r>
          </a:p>
          <a:p>
            <a:pPr>
              <a:defRPr/>
            </a:pPr>
            <a:r>
              <a:rPr lang="ru-RU" sz="2800" b="1" i="0" dirty="0">
                <a:latin typeface="+mj-lt"/>
                <a:cs typeface="+mn-cs"/>
              </a:rPr>
              <a:t>                                        а) книжка</a:t>
            </a:r>
          </a:p>
          <a:p>
            <a:pPr algn="ctr">
              <a:defRPr/>
            </a:pPr>
            <a:r>
              <a:rPr lang="ru-RU" sz="2800" b="1" i="0" dirty="0">
                <a:latin typeface="+mj-lt"/>
                <a:cs typeface="+mn-cs"/>
              </a:rPr>
              <a:t>    б) котик</a:t>
            </a:r>
          </a:p>
          <a:p>
            <a:pPr algn="ctr">
              <a:defRPr/>
            </a:pPr>
            <a:r>
              <a:rPr lang="ru-RU" sz="2800" b="1" i="0" dirty="0">
                <a:latin typeface="+mj-lt"/>
                <a:cs typeface="+mn-cs"/>
              </a:rPr>
              <a:t>      в) повар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/>
          </p:nvPr>
        </p:nvSpPr>
        <p:spPr>
          <a:xfrm>
            <a:off x="611188" y="188913"/>
            <a:ext cx="6870700" cy="1600200"/>
          </a:xfrm>
        </p:spPr>
        <p:txBody>
          <a:bodyPr/>
          <a:lstStyle/>
          <a:p>
            <a:pPr eaLnBrk="1" hangingPunct="1"/>
            <a:r>
              <a:rPr lang="en-US" sz="3200" b="1" smtClean="0">
                <a:solidFill>
                  <a:srgbClr val="002060"/>
                </a:solidFill>
              </a:rPr>
              <a:t>6</a:t>
            </a:r>
            <a:r>
              <a:rPr lang="ru-RU" sz="3200" b="1" smtClean="0">
                <a:solidFill>
                  <a:srgbClr val="002060"/>
                </a:solidFill>
              </a:rPr>
              <a:t>. Укажите однокоренные слова:</a:t>
            </a:r>
          </a:p>
        </p:txBody>
      </p:sp>
      <p:sp>
        <p:nvSpPr>
          <p:cNvPr id="399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а) слёзы</a:t>
            </a:r>
          </a:p>
          <a:p>
            <a:pPr eaLnBrk="1" hangingPunct="1"/>
            <a:r>
              <a:rPr lang="ru-RU" b="1" smtClean="0"/>
              <a:t>б) слезает</a:t>
            </a:r>
          </a:p>
          <a:p>
            <a:pPr eaLnBrk="1" hangingPunct="1"/>
            <a:r>
              <a:rPr lang="ru-RU" b="1" smtClean="0"/>
              <a:t>в) слёзки</a:t>
            </a:r>
          </a:p>
          <a:p>
            <a:pPr eaLnBrk="1" hangingPunct="1"/>
            <a:r>
              <a:rPr lang="ru-RU" b="1" smtClean="0"/>
              <a:t>г) слезливый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/>
          </p:nvPr>
        </p:nvSpPr>
        <p:spPr>
          <a:xfrm>
            <a:off x="285750" y="428625"/>
            <a:ext cx="8686800" cy="8382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8000"/>
                </a:solidFill>
              </a:rPr>
              <a:t>Проверь себя</a:t>
            </a:r>
          </a:p>
        </p:txBody>
      </p:sp>
      <p:sp>
        <p:nvSpPr>
          <p:cNvPr id="40962" name="Содержимое 2"/>
          <p:cNvSpPr>
            <a:spLocks noGrp="1"/>
          </p:cNvSpPr>
          <p:nvPr>
            <p:ph idx="1"/>
          </p:nvPr>
        </p:nvSpPr>
        <p:spPr>
          <a:xfrm>
            <a:off x="481013" y="1331913"/>
            <a:ext cx="2667000" cy="4289425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</a:rPr>
              <a:t>1.а)</a:t>
            </a:r>
          </a:p>
          <a:p>
            <a:pPr eaLnBrk="1" hangingPunct="1"/>
            <a:r>
              <a:rPr lang="ru-RU" b="1" smtClean="0">
                <a:solidFill>
                  <a:srgbClr val="C00000"/>
                </a:solidFill>
              </a:rPr>
              <a:t>2.б)</a:t>
            </a:r>
          </a:p>
          <a:p>
            <a:pPr eaLnBrk="1" hangingPunct="1"/>
            <a:r>
              <a:rPr lang="ru-RU" b="1" smtClean="0">
                <a:solidFill>
                  <a:srgbClr val="C00000"/>
                </a:solidFill>
              </a:rPr>
              <a:t>3.а)</a:t>
            </a:r>
          </a:p>
          <a:p>
            <a:pPr eaLnBrk="1" hangingPunct="1"/>
            <a:r>
              <a:rPr lang="ru-RU" b="1" smtClean="0">
                <a:solidFill>
                  <a:srgbClr val="C00000"/>
                </a:solidFill>
              </a:rPr>
              <a:t>4.а)</a:t>
            </a:r>
          </a:p>
          <a:p>
            <a:pPr eaLnBrk="1" hangingPunct="1"/>
            <a:r>
              <a:rPr lang="ru-RU" b="1" smtClean="0">
                <a:solidFill>
                  <a:srgbClr val="C00000"/>
                </a:solidFill>
              </a:rPr>
              <a:t>5. а)</a:t>
            </a:r>
          </a:p>
          <a:p>
            <a:pPr eaLnBrk="1" hangingPunct="1"/>
            <a:r>
              <a:rPr lang="ru-RU" b="1" smtClean="0">
                <a:solidFill>
                  <a:srgbClr val="C00000"/>
                </a:solidFill>
              </a:rPr>
              <a:t>6. а) в) г)</a:t>
            </a:r>
          </a:p>
          <a:p>
            <a:pPr eaLnBrk="1" hangingPunct="1">
              <a:buFontTx/>
              <a:buNone/>
            </a:pPr>
            <a:endParaRPr lang="ru-RU" b="1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>
          <a:xfrm>
            <a:off x="685800" y="357188"/>
            <a:ext cx="6870700" cy="1395412"/>
          </a:xfrm>
        </p:spPr>
        <p:txBody>
          <a:bodyPr/>
          <a:lstStyle/>
          <a:p>
            <a:r>
              <a:rPr lang="ru-RU" sz="7200" b="1" smtClean="0">
                <a:solidFill>
                  <a:srgbClr val="C00000"/>
                </a:solidFill>
              </a:rPr>
              <a:t>Оцени себя!</a:t>
            </a:r>
          </a:p>
        </p:txBody>
      </p:sp>
      <p:sp>
        <p:nvSpPr>
          <p:cNvPr id="419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0- ошибок – </a:t>
            </a:r>
            <a:r>
              <a:rPr lang="ru-RU" b="1" smtClean="0">
                <a:solidFill>
                  <a:srgbClr val="FF0000"/>
                </a:solidFill>
              </a:rPr>
              <a:t>«5»</a:t>
            </a:r>
          </a:p>
          <a:p>
            <a:pPr eaLnBrk="1" hangingPunct="1"/>
            <a:r>
              <a:rPr lang="ru-RU" b="1" smtClean="0"/>
              <a:t>1- ошибка – </a:t>
            </a:r>
            <a:r>
              <a:rPr lang="ru-RU" b="1" smtClean="0">
                <a:solidFill>
                  <a:srgbClr val="FF0000"/>
                </a:solidFill>
              </a:rPr>
              <a:t>«4»</a:t>
            </a:r>
          </a:p>
          <a:p>
            <a:pPr eaLnBrk="1" hangingPunct="1"/>
            <a:r>
              <a:rPr lang="ru-RU" b="1" smtClean="0"/>
              <a:t>2-3- ошибки – </a:t>
            </a:r>
            <a:r>
              <a:rPr lang="ru-RU" b="1" smtClean="0">
                <a:solidFill>
                  <a:srgbClr val="FF0000"/>
                </a:solidFill>
              </a:rPr>
              <a:t>«3»</a:t>
            </a:r>
          </a:p>
          <a:p>
            <a:pPr eaLnBrk="1" hangingPunct="1"/>
            <a:r>
              <a:rPr lang="ru-RU" b="1" smtClean="0"/>
              <a:t>4 и более ошибок – </a:t>
            </a:r>
            <a:r>
              <a:rPr lang="ru-RU" b="1" smtClean="0">
                <a:solidFill>
                  <a:srgbClr val="FF0000"/>
                </a:solidFill>
              </a:rPr>
              <a:t>«2» 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971550" y="476250"/>
            <a:ext cx="6919913" cy="1392238"/>
          </a:xfrm>
        </p:spPr>
        <p:txBody>
          <a:bodyPr anchor="ctr"/>
          <a:lstStyle/>
          <a:p>
            <a:pPr algn="l" eaLnBrk="1" hangingPunct="1">
              <a:lnSpc>
                <a:spcPct val="80000"/>
              </a:lnSpc>
            </a:pPr>
            <a:r>
              <a:rPr lang="ru-RU" sz="4000" smtClean="0"/>
              <a:t>     Разминка для ума</a:t>
            </a:r>
          </a:p>
        </p:txBody>
      </p:sp>
      <p:pic>
        <p:nvPicPr>
          <p:cNvPr id="17410" name="Picture 5" descr="http://a1895.phobos.apple.com/us/r30/Purple6/v4/0a/02/7c/0a027ca7-ddd7-1bd8-b306-4d8e629ff83e/mzl.szgmooa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1916113"/>
            <a:ext cx="3527425" cy="403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2400"/>
            <a:ext cx="7380288" cy="2052638"/>
          </a:xfrm>
        </p:spPr>
        <p:txBody>
          <a:bodyPr/>
          <a:lstStyle/>
          <a:p>
            <a:pPr eaLnBrk="1" hangingPunct="1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Домашнее задание</a:t>
            </a:r>
          </a:p>
        </p:txBody>
      </p:sp>
      <p:sp>
        <p:nvSpPr>
          <p:cNvPr id="4301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627313" y="2143125"/>
            <a:ext cx="4248150" cy="36576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z="2800" smtClean="0"/>
          </a:p>
          <a:p>
            <a:pPr eaLnBrk="1" hangingPunct="1">
              <a:buFontTx/>
              <a:buNone/>
            </a:pPr>
            <a:endParaRPr lang="ru-RU" sz="2800" smtClean="0"/>
          </a:p>
          <a:p>
            <a:pPr eaLnBrk="1" hangingPunct="1">
              <a:buFontTx/>
              <a:buNone/>
            </a:pPr>
            <a:r>
              <a:rPr lang="ru-RU" sz="2800" smtClean="0"/>
              <a:t> Выполнить .</a:t>
            </a:r>
          </a:p>
          <a:p>
            <a:pPr eaLnBrk="1" hangingPunct="1">
              <a:buFontTx/>
              <a:buNone/>
            </a:pPr>
            <a:r>
              <a:rPr lang="ru-RU" sz="2800" smtClean="0"/>
              <a:t>Упр.155, стр. 70. </a:t>
            </a:r>
          </a:p>
          <a:p>
            <a:pPr eaLnBrk="1" hangingPunct="1">
              <a:buFontTx/>
              <a:buNone/>
            </a:pPr>
            <a:endParaRPr lang="ru-RU" sz="2800" smtClean="0"/>
          </a:p>
          <a:p>
            <a:pPr eaLnBrk="1" hangingPunct="1">
              <a:buFontTx/>
              <a:buNone/>
            </a:pPr>
            <a:endParaRPr lang="ru-RU" sz="2800" smtClean="0"/>
          </a:p>
        </p:txBody>
      </p:sp>
      <p:sp>
        <p:nvSpPr>
          <p:cNvPr id="43011" name="Прямоугольник 1"/>
          <p:cNvSpPr>
            <a:spLocks noChangeArrowheads="1"/>
          </p:cNvSpPr>
          <p:nvPr/>
        </p:nvSpPr>
        <p:spPr bwMode="auto">
          <a:xfrm>
            <a:off x="3678238" y="3198813"/>
            <a:ext cx="1841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642938" y="1143000"/>
            <a:ext cx="7543800" cy="2071688"/>
          </a:xfrm>
        </p:spPr>
        <p:txBody>
          <a:bodyPr/>
          <a:lstStyle/>
          <a:p>
            <a:pPr eaLnBrk="1" hangingPunct="1"/>
            <a:r>
              <a:rPr lang="ru-RU" sz="9600" smtClean="0"/>
              <a:t/>
            </a:r>
            <a:br>
              <a:rPr lang="ru-RU" sz="9600" smtClean="0"/>
            </a:br>
            <a:r>
              <a:rPr lang="ru-RU" sz="9600" smtClean="0"/>
              <a:t/>
            </a:r>
            <a:br>
              <a:rPr lang="ru-RU" sz="9600" smtClean="0"/>
            </a:br>
            <a:r>
              <a:rPr lang="ru-RU" sz="9600" smtClean="0"/>
              <a:t/>
            </a:r>
            <a:br>
              <a:rPr lang="ru-RU" sz="9600" smtClean="0"/>
            </a:br>
            <a:r>
              <a:rPr lang="ru-RU" sz="9600" smtClean="0"/>
              <a:t/>
            </a:r>
            <a:br>
              <a:rPr lang="ru-RU" sz="9600" smtClean="0"/>
            </a:br>
            <a:r>
              <a:rPr lang="ru-RU" sz="9600" smtClean="0"/>
              <a:t/>
            </a:r>
            <a:br>
              <a:rPr lang="ru-RU" sz="9600" smtClean="0"/>
            </a:br>
            <a:r>
              <a:rPr lang="ru-RU" sz="8800" smtClean="0">
                <a:solidFill>
                  <a:srgbClr val="0033CC"/>
                </a:solidFill>
                <a:latin typeface="Monotype Corsiva" pitchFamily="66" charset="0"/>
              </a:rPr>
              <a:t>Спасибо за урок!</a:t>
            </a:r>
            <a:endParaRPr lang="ru-RU" sz="9600" smtClean="0">
              <a:solidFill>
                <a:srgbClr val="0033CC"/>
              </a:solidFill>
              <a:latin typeface="Monotype Corsiva" pitchFamily="66" charset="0"/>
            </a:endParaRPr>
          </a:p>
        </p:txBody>
      </p:sp>
      <p:pic>
        <p:nvPicPr>
          <p:cNvPr id="148492" name="CHNUKA01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73167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8492"/>
                </p:tgtEl>
              </p:cMediaNode>
            </p:audio>
          </p:childTnLst>
        </p:cTn>
      </p:par>
    </p:tnLst>
    <p:bldLst>
      <p:bldP spid="2969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4"/>
          <p:cNvSpPr txBox="1">
            <a:spLocks noChangeArrowheads="1"/>
          </p:cNvSpPr>
          <p:nvPr/>
        </p:nvSpPr>
        <p:spPr bwMode="auto">
          <a:xfrm>
            <a:off x="323850" y="333375"/>
            <a:ext cx="6353175" cy="411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>
                <a:latin typeface="Times New Roman" pitchFamily="18" charset="0"/>
              </a:rPr>
              <a:t>прилагательное</a:t>
            </a:r>
          </a:p>
          <a:p>
            <a:r>
              <a:rPr lang="ru-RU" sz="6600">
                <a:latin typeface="Times New Roman" pitchFamily="18" charset="0"/>
              </a:rPr>
              <a:t>приставка</a:t>
            </a:r>
          </a:p>
          <a:p>
            <a:r>
              <a:rPr lang="ru-RU" sz="6600">
                <a:latin typeface="Times New Roman" pitchFamily="18" charset="0"/>
              </a:rPr>
              <a:t>существительное</a:t>
            </a:r>
          </a:p>
          <a:p>
            <a:r>
              <a:rPr lang="ru-RU" sz="6600">
                <a:latin typeface="Times New Roman" pitchFamily="18" charset="0"/>
              </a:rPr>
              <a:t>основа</a:t>
            </a:r>
          </a:p>
        </p:txBody>
      </p:sp>
      <p:pic>
        <p:nvPicPr>
          <p:cNvPr id="18434" name="Picture 5" descr="slovar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063" y="4005263"/>
            <a:ext cx="2122487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2"/>
          <p:cNvSpPr txBox="1">
            <a:spLocks noChangeArrowheads="1"/>
          </p:cNvSpPr>
          <p:nvPr/>
        </p:nvSpPr>
        <p:spPr bwMode="auto">
          <a:xfrm>
            <a:off x="250825" y="3500438"/>
            <a:ext cx="8356600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latin typeface="Times New Roman" pitchFamily="18" charset="0"/>
              </a:rPr>
              <a:t>основа             прилагательное</a:t>
            </a:r>
          </a:p>
          <a:p>
            <a:r>
              <a:rPr lang="ru-RU" sz="4800">
                <a:latin typeface="Times New Roman" pitchFamily="18" charset="0"/>
              </a:rPr>
              <a:t>приставка       существительное</a:t>
            </a:r>
          </a:p>
          <a:p>
            <a:r>
              <a:rPr lang="ru-RU" sz="4800">
                <a:latin typeface="Times New Roman" pitchFamily="18" charset="0"/>
              </a:rPr>
              <a:t>    …                             …</a:t>
            </a:r>
          </a:p>
        </p:txBody>
      </p:sp>
      <p:sp>
        <p:nvSpPr>
          <p:cNvPr id="52227" name="WordArt 3"/>
          <p:cNvSpPr>
            <a:spLocks noChangeArrowheads="1" noChangeShapeType="1" noTextEdit="1"/>
          </p:cNvSpPr>
          <p:nvPr/>
        </p:nvSpPr>
        <p:spPr bwMode="auto">
          <a:xfrm rot="-1878421">
            <a:off x="4606925" y="1628775"/>
            <a:ext cx="4537075" cy="1019175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64037"/>
              </a:avLst>
            </a:prstTxWarp>
            <a:scene3d>
              <a:camera prst="legacyPerspectiveFront">
                <a:rot lat="19799980" lon="19439992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ru-RU" sz="3600" kern="10" normalizeH="1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4560000" scaled="1"/>
                </a:gradFill>
                <a:latin typeface="Impact"/>
              </a:rPr>
              <a:t>Части  речи</a:t>
            </a:r>
          </a:p>
        </p:txBody>
      </p:sp>
      <p:sp>
        <p:nvSpPr>
          <p:cNvPr id="52228" name="WordArt 4"/>
          <p:cNvSpPr>
            <a:spLocks noChangeArrowheads="1" noChangeShapeType="1" noTextEdit="1"/>
          </p:cNvSpPr>
          <p:nvPr/>
        </p:nvSpPr>
        <p:spPr bwMode="auto">
          <a:xfrm rot="296865">
            <a:off x="179388" y="1412875"/>
            <a:ext cx="4356100" cy="107950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72116"/>
              </a:avLst>
            </a:prstTxWarp>
            <a:scene3d>
              <a:camera prst="legacyPerspectiveFront">
                <a:rot lat="19799980" lon="19439992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ru-RU" sz="3600" kern="10" normalizeH="1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400000" scaled="1"/>
                </a:gradFill>
                <a:latin typeface="Impact"/>
              </a:rPr>
              <a:t>Части  слова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animBg="1"/>
      <p:bldP spid="522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0033CC"/>
                </a:solidFill>
              </a:rPr>
              <a:t>Найдите в данной записи тему нашего урока</a:t>
            </a:r>
            <a:r>
              <a:rPr lang="ru-RU" sz="4000" smtClean="0">
                <a:solidFill>
                  <a:srgbClr val="0033CC"/>
                </a:solidFill>
              </a:rPr>
              <a:t> 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0" y="2571750"/>
            <a:ext cx="8786813" cy="207168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5400" b="1" smtClean="0"/>
              <a:t>ВЗБРЧАСТИПРЕЬДНПР</a:t>
            </a:r>
          </a:p>
          <a:p>
            <a:pPr algn="ctr" eaLnBrk="1" hangingPunct="1">
              <a:buFontTx/>
              <a:buNone/>
            </a:pPr>
            <a:r>
              <a:rPr lang="ru-RU" sz="5400" b="1" smtClean="0"/>
              <a:t>КПЕЬТЮВЁСЛОВАРП</a:t>
            </a:r>
          </a:p>
        </p:txBody>
      </p:sp>
      <p:grpSp>
        <p:nvGrpSpPr>
          <p:cNvPr id="20483" name="Группа 3"/>
          <p:cNvGrpSpPr>
            <a:grpSpLocks/>
          </p:cNvGrpSpPr>
          <p:nvPr/>
        </p:nvGrpSpPr>
        <p:grpSpPr bwMode="auto">
          <a:xfrm>
            <a:off x="1357313" y="6500813"/>
            <a:ext cx="1071562" cy="357187"/>
            <a:chOff x="1357290" y="6500834"/>
            <a:chExt cx="1071570" cy="357166"/>
          </a:xfrm>
        </p:grpSpPr>
        <p:sp>
          <p:nvSpPr>
            <p:cNvPr id="20484" name="Управляющая кнопка: назад 4">
              <a:hlinkClick r:id="" action="ppaction://hlinkshowjump?jump=previousslide" highlightClick="1"/>
            </p:cNvPr>
            <p:cNvSpPr>
              <a:spLocks noChangeArrowheads="1"/>
            </p:cNvSpPr>
            <p:nvPr/>
          </p:nvSpPr>
          <p:spPr bwMode="auto">
            <a:xfrm>
              <a:off x="1357290" y="6500834"/>
              <a:ext cx="500066" cy="357166"/>
            </a:xfrm>
            <a:prstGeom prst="actionButtonBackPrevious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prstShdw prst="shdw17" dist="17961" dir="2700000">
                <a:schemeClr val="bg2"/>
              </a:prst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485" name="Управляющая кнопка: далее 5">
              <a:hlinkClick r:id="" action="ppaction://hlinkshowjump?jump=nextslide" highlightClick="1"/>
            </p:cNvPr>
            <p:cNvSpPr>
              <a:spLocks noChangeArrowheads="1"/>
            </p:cNvSpPr>
            <p:nvPr/>
          </p:nvSpPr>
          <p:spPr bwMode="auto">
            <a:xfrm>
              <a:off x="1928794" y="6500834"/>
              <a:ext cx="500066" cy="357166"/>
            </a:xfrm>
            <a:prstGeom prst="actionButtonForwardNex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prstShdw prst="shdw17" dist="17961" dir="2700000">
                <a:schemeClr val="bg2"/>
              </a:prstShdw>
            </a:effectLst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WordArt 4"/>
          <p:cNvSpPr>
            <a:spLocks noChangeArrowheads="1" noChangeShapeType="1" noTextEdit="1"/>
          </p:cNvSpPr>
          <p:nvPr/>
        </p:nvSpPr>
        <p:spPr bwMode="auto">
          <a:xfrm>
            <a:off x="1042988" y="476250"/>
            <a:ext cx="7200900" cy="1019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7200" kern="10" spc="144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339966"/>
                    </a:gs>
                    <a:gs pos="100000">
                      <a:srgbClr val="FF9966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Части слова.</a:t>
            </a:r>
          </a:p>
        </p:txBody>
      </p:sp>
      <p:pic>
        <p:nvPicPr>
          <p:cNvPr id="23554" name="Picture 5" descr="colec22"/>
          <p:cNvPicPr>
            <a:picLocks noGrp="1" noChangeAspect="1" noChangeArrowheads="1" noCrop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5157788"/>
            <a:ext cx="6985000" cy="1168400"/>
          </a:xfrm>
        </p:spPr>
      </p:pic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6732588" y="2852738"/>
            <a:ext cx="1439862" cy="1439862"/>
            <a:chOff x="4014" y="1797"/>
            <a:chExt cx="907" cy="907"/>
          </a:xfrm>
        </p:grpSpPr>
        <p:sp>
          <p:nvSpPr>
            <p:cNvPr id="23567" name="Line 7"/>
            <p:cNvSpPr>
              <a:spLocks noChangeShapeType="1"/>
            </p:cNvSpPr>
            <p:nvPr/>
          </p:nvSpPr>
          <p:spPr bwMode="auto">
            <a:xfrm>
              <a:off x="4014" y="1797"/>
              <a:ext cx="0" cy="907"/>
            </a:xfrm>
            <a:prstGeom prst="line">
              <a:avLst/>
            </a:prstGeom>
            <a:noFill/>
            <a:ln w="76200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8" name="Line 8"/>
            <p:cNvSpPr>
              <a:spLocks noChangeShapeType="1"/>
            </p:cNvSpPr>
            <p:nvPr/>
          </p:nvSpPr>
          <p:spPr bwMode="auto">
            <a:xfrm>
              <a:off x="4921" y="1797"/>
              <a:ext cx="0" cy="907"/>
            </a:xfrm>
            <a:prstGeom prst="line">
              <a:avLst/>
            </a:prstGeom>
            <a:noFill/>
            <a:ln w="76200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9" name="Line 9"/>
            <p:cNvSpPr>
              <a:spLocks noChangeShapeType="1"/>
            </p:cNvSpPr>
            <p:nvPr/>
          </p:nvSpPr>
          <p:spPr bwMode="auto">
            <a:xfrm flipV="1">
              <a:off x="4014" y="1797"/>
              <a:ext cx="907" cy="0"/>
            </a:xfrm>
            <a:prstGeom prst="line">
              <a:avLst/>
            </a:prstGeom>
            <a:noFill/>
            <a:ln w="76200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70" name="Line 10"/>
            <p:cNvSpPr>
              <a:spLocks noChangeShapeType="1"/>
            </p:cNvSpPr>
            <p:nvPr/>
          </p:nvSpPr>
          <p:spPr bwMode="auto">
            <a:xfrm flipV="1">
              <a:off x="4014" y="2704"/>
              <a:ext cx="907" cy="0"/>
            </a:xfrm>
            <a:prstGeom prst="line">
              <a:avLst/>
            </a:prstGeom>
            <a:noFill/>
            <a:ln w="76200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900113" y="3933825"/>
            <a:ext cx="5543550" cy="358775"/>
            <a:chOff x="793" y="2478"/>
            <a:chExt cx="3040" cy="226"/>
          </a:xfrm>
        </p:grpSpPr>
        <p:sp>
          <p:nvSpPr>
            <p:cNvPr id="23564" name="Line 11"/>
            <p:cNvSpPr>
              <a:spLocks noChangeShapeType="1"/>
            </p:cNvSpPr>
            <p:nvPr/>
          </p:nvSpPr>
          <p:spPr bwMode="auto">
            <a:xfrm>
              <a:off x="793" y="2704"/>
              <a:ext cx="3039" cy="0"/>
            </a:xfrm>
            <a:prstGeom prst="line">
              <a:avLst/>
            </a:prstGeom>
            <a:noFill/>
            <a:ln w="76200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5" name="Line 12"/>
            <p:cNvSpPr>
              <a:spLocks noChangeShapeType="1"/>
            </p:cNvSpPr>
            <p:nvPr/>
          </p:nvSpPr>
          <p:spPr bwMode="auto">
            <a:xfrm flipV="1">
              <a:off x="793" y="2478"/>
              <a:ext cx="0" cy="226"/>
            </a:xfrm>
            <a:prstGeom prst="line">
              <a:avLst/>
            </a:prstGeom>
            <a:noFill/>
            <a:ln w="76200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6" name="Line 13"/>
            <p:cNvSpPr>
              <a:spLocks noChangeShapeType="1"/>
            </p:cNvSpPr>
            <p:nvPr/>
          </p:nvSpPr>
          <p:spPr bwMode="auto">
            <a:xfrm flipV="1">
              <a:off x="3833" y="2478"/>
              <a:ext cx="0" cy="226"/>
            </a:xfrm>
            <a:prstGeom prst="line">
              <a:avLst/>
            </a:prstGeom>
            <a:noFill/>
            <a:ln w="76200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2001" name="Arc 17"/>
          <p:cNvSpPr>
            <a:spLocks/>
          </p:cNvSpPr>
          <p:nvPr/>
        </p:nvSpPr>
        <p:spPr bwMode="auto">
          <a:xfrm rot="13390067" flipV="1">
            <a:off x="2700338" y="2420938"/>
            <a:ext cx="1943100" cy="1871662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76200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900113" y="2997200"/>
            <a:ext cx="1223962" cy="431800"/>
            <a:chOff x="567" y="1888"/>
            <a:chExt cx="816" cy="272"/>
          </a:xfrm>
        </p:grpSpPr>
        <p:sp>
          <p:nvSpPr>
            <p:cNvPr id="23562" name="Line 18"/>
            <p:cNvSpPr>
              <a:spLocks noChangeShapeType="1"/>
            </p:cNvSpPr>
            <p:nvPr/>
          </p:nvSpPr>
          <p:spPr bwMode="auto">
            <a:xfrm>
              <a:off x="567" y="1888"/>
              <a:ext cx="816" cy="0"/>
            </a:xfrm>
            <a:prstGeom prst="line">
              <a:avLst/>
            </a:prstGeom>
            <a:noFill/>
            <a:ln w="76200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3" name="Line 19"/>
            <p:cNvSpPr>
              <a:spLocks noChangeShapeType="1"/>
            </p:cNvSpPr>
            <p:nvPr/>
          </p:nvSpPr>
          <p:spPr bwMode="auto">
            <a:xfrm>
              <a:off x="1383" y="1888"/>
              <a:ext cx="0" cy="272"/>
            </a:xfrm>
            <a:prstGeom prst="line">
              <a:avLst/>
            </a:prstGeom>
            <a:noFill/>
            <a:ln w="76200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23"/>
          <p:cNvGrpSpPr>
            <a:grpSpLocks/>
          </p:cNvGrpSpPr>
          <p:nvPr/>
        </p:nvGrpSpPr>
        <p:grpSpPr bwMode="auto">
          <a:xfrm rot="-185189">
            <a:off x="5221288" y="2849563"/>
            <a:ext cx="1152525" cy="647700"/>
            <a:chOff x="3198" y="1752"/>
            <a:chExt cx="680" cy="363"/>
          </a:xfrm>
        </p:grpSpPr>
        <p:sp>
          <p:nvSpPr>
            <p:cNvPr id="23560" name="Line 21"/>
            <p:cNvSpPr>
              <a:spLocks noChangeShapeType="1"/>
            </p:cNvSpPr>
            <p:nvPr/>
          </p:nvSpPr>
          <p:spPr bwMode="auto">
            <a:xfrm flipV="1">
              <a:off x="3198" y="1752"/>
              <a:ext cx="362" cy="317"/>
            </a:xfrm>
            <a:prstGeom prst="line">
              <a:avLst/>
            </a:prstGeom>
            <a:noFill/>
            <a:ln w="76200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1" name="Line 22"/>
            <p:cNvSpPr>
              <a:spLocks noChangeShapeType="1"/>
            </p:cNvSpPr>
            <p:nvPr/>
          </p:nvSpPr>
          <p:spPr bwMode="auto">
            <a:xfrm>
              <a:off x="3560" y="1752"/>
              <a:ext cx="318" cy="363"/>
            </a:xfrm>
            <a:prstGeom prst="line">
              <a:avLst/>
            </a:prstGeom>
            <a:noFill/>
            <a:ln w="76200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2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0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Будь внимателен! 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828800"/>
            <a:ext cx="7696200" cy="1957388"/>
          </a:xfrm>
        </p:spPr>
        <p:txBody>
          <a:bodyPr/>
          <a:lstStyle/>
          <a:p>
            <a:pPr lvl="2" eaLnBrk="1" hangingPunct="1">
              <a:buFontTx/>
              <a:buNone/>
            </a:pPr>
            <a:r>
              <a:rPr lang="ru-RU" sz="5400" b="1" i="1" smtClean="0">
                <a:latin typeface="Arial Narrow" pitchFamily="34" charset="0"/>
              </a:rPr>
              <a:t>и ий ит ик  </a:t>
            </a:r>
          </a:p>
          <a:p>
            <a:pPr lvl="2" eaLnBrk="1" hangingPunct="1">
              <a:buFontTx/>
              <a:buNone/>
            </a:pPr>
            <a:r>
              <a:rPr lang="ru-RU" sz="5400" b="1" i="1" smtClean="0">
                <a:latin typeface="Arial Narrow" pitchFamily="34" charset="0"/>
              </a:rPr>
              <a:t>ист игр за пере</a:t>
            </a:r>
            <a:r>
              <a:rPr lang="ru-RU" sz="5400" i="1" smtClean="0">
                <a:latin typeface="Monotype Corsiva" pitchFamily="66" charset="0"/>
              </a:rPr>
              <a:t> 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714375" y="4324350"/>
            <a:ext cx="5214938" cy="98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ru-RU" sz="1400" dirty="0">
              <a:cs typeface="+mn-cs"/>
            </a:endParaRPr>
          </a:p>
          <a:p>
            <a:pPr eaLnBrk="0" hangingPunct="0">
              <a:defRPr/>
            </a:pPr>
            <a:endParaRPr lang="ru-RU" sz="4400" dirty="0"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2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autoUpdateAnimBg="0"/>
      <p:bldP spid="1229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Содержимое 2"/>
          <p:cNvSpPr>
            <a:spLocks noGrp="1"/>
          </p:cNvSpPr>
          <p:nvPr>
            <p:ph idx="1"/>
          </p:nvPr>
        </p:nvSpPr>
        <p:spPr>
          <a:xfrm>
            <a:off x="642938" y="857250"/>
            <a:ext cx="1785937" cy="785813"/>
          </a:xfrm>
        </p:spPr>
        <p:txBody>
          <a:bodyPr/>
          <a:lstStyle/>
          <a:p>
            <a:pPr>
              <a:buFontTx/>
              <a:buNone/>
            </a:pPr>
            <a:r>
              <a:rPr lang="ru-RU" sz="4000" smtClean="0"/>
              <a:t>  </a:t>
            </a:r>
            <a:endParaRPr lang="ru-RU" smtClean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6643688" y="928688"/>
            <a:ext cx="157162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 sz="4000" i="0" kern="0" dirty="0">
                <a:latin typeface="+mn-lt"/>
                <a:cs typeface="+mn-cs"/>
              </a:rPr>
              <a:t> </a:t>
            </a:r>
            <a:r>
              <a:rPr lang="ru-RU" i="0" kern="0" dirty="0">
                <a:latin typeface="+mn-lt"/>
                <a:cs typeface="+mn-cs"/>
              </a:rPr>
              <a:t/>
            </a:r>
            <a:br>
              <a:rPr lang="ru-RU" i="0" kern="0" dirty="0">
                <a:latin typeface="+mn-lt"/>
                <a:cs typeface="+mn-cs"/>
              </a:rPr>
            </a:br>
            <a:endParaRPr lang="ru-RU" sz="1800" i="0" kern="0" dirty="0">
              <a:latin typeface="+mn-lt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3714750" y="928688"/>
            <a:ext cx="15716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 sz="4000" i="0" kern="0" dirty="0">
                <a:latin typeface="+mn-lt"/>
                <a:cs typeface="+mn-cs"/>
              </a:rPr>
              <a:t>      </a:t>
            </a:r>
            <a:endParaRPr lang="ru-RU" sz="3200" i="0" kern="0" dirty="0">
              <a:latin typeface="+mn-lt"/>
              <a:cs typeface="+mn-cs"/>
            </a:endParaRPr>
          </a:p>
        </p:txBody>
      </p:sp>
      <p:sp>
        <p:nvSpPr>
          <p:cNvPr id="25604" name="Прямоугольник 2"/>
          <p:cNvSpPr>
            <a:spLocks noChangeArrowheads="1"/>
          </p:cNvSpPr>
          <p:nvPr/>
        </p:nvSpPr>
        <p:spPr bwMode="auto">
          <a:xfrm>
            <a:off x="1714500" y="142875"/>
            <a:ext cx="5643563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rgbClr val="C00000"/>
                </a:solidFill>
                <a:latin typeface="Impact" pitchFamily="34" charset="0"/>
                <a:cs typeface="Times New Roman" pitchFamily="18" charset="0"/>
              </a:rPr>
              <a:t>Слушай, думай, показывай</a:t>
            </a:r>
            <a:endParaRPr lang="ru-RU" sz="4000">
              <a:solidFill>
                <a:srgbClr val="C00000"/>
              </a:solidFill>
              <a:latin typeface="Impact" pitchFamily="34" charset="0"/>
            </a:endParaRPr>
          </a:p>
        </p:txBody>
      </p:sp>
      <p:pic>
        <p:nvPicPr>
          <p:cNvPr id="25605" name="Picture 5" descr="http://a1895.phobos.apple.com/us/r30/Purple6/v4/0a/02/7c/0a027ca7-ddd7-1bd8-b306-4d8e629ff83e/mzl.szgmooa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1989138"/>
            <a:ext cx="3529012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bg2"/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bg2"/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астель 1">
    <a:dk1>
      <a:srgbClr val="000000"/>
    </a:dk1>
    <a:lt1>
      <a:srgbClr val="FFFFFF"/>
    </a:lt1>
    <a:dk2>
      <a:srgbClr val="FF0000"/>
    </a:dk2>
    <a:lt2>
      <a:srgbClr val="FFB800"/>
    </a:lt2>
    <a:accent1>
      <a:srgbClr val="FFEF66"/>
    </a:accent1>
    <a:accent2>
      <a:srgbClr val="000000"/>
    </a:accent2>
    <a:accent3>
      <a:srgbClr val="FFFFFF"/>
    </a:accent3>
    <a:accent4>
      <a:srgbClr val="000000"/>
    </a:accent4>
    <a:accent5>
      <a:srgbClr val="FFF6B8"/>
    </a:accent5>
    <a:accent6>
      <a:srgbClr val="000000"/>
    </a:accent6>
    <a:hlink>
      <a:srgbClr val="00B200"/>
    </a:hlink>
    <a:folHlink>
      <a:srgbClr val="703D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3007</TotalTime>
  <Words>208</Words>
  <Application>Microsoft Office PowerPoint</Application>
  <PresentationFormat>Экран (4:3)</PresentationFormat>
  <Paragraphs>94</Paragraphs>
  <Slides>21</Slides>
  <Notes>3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Шаблон оформления</vt:lpstr>
      </vt:variant>
      <vt:variant>
        <vt:i4>3</vt:i4>
      </vt:variant>
      <vt:variant>
        <vt:lpstr>Заголовки слайдов</vt:lpstr>
      </vt:variant>
      <vt:variant>
        <vt:i4>21</vt:i4>
      </vt:variant>
    </vt:vector>
  </HeadingPairs>
  <TitlesOfParts>
    <vt:vector size="36" baseType="lpstr">
      <vt:lpstr>Comic Sans MS</vt:lpstr>
      <vt:lpstr>Arial</vt:lpstr>
      <vt:lpstr>Times New Roman</vt:lpstr>
      <vt:lpstr>Calibri</vt:lpstr>
      <vt:lpstr>Georgia</vt:lpstr>
      <vt:lpstr>Cambria</vt:lpstr>
      <vt:lpstr>Arial Narrow</vt:lpstr>
      <vt:lpstr>Monotype Corsiva</vt:lpstr>
      <vt:lpstr>Impact</vt:lpstr>
      <vt:lpstr>French Script MT</vt:lpstr>
      <vt:lpstr>Verdana</vt:lpstr>
      <vt:lpstr>Franklin Gothic Book</vt:lpstr>
      <vt:lpstr>Пастель</vt:lpstr>
      <vt:lpstr>Пастель</vt:lpstr>
      <vt:lpstr>Пастель</vt:lpstr>
      <vt:lpstr>    ТЕМА «Части слова» Урок русского языка   КЛАСС</vt:lpstr>
      <vt:lpstr>     Разминка для ума</vt:lpstr>
      <vt:lpstr>Слайд 3</vt:lpstr>
      <vt:lpstr>Слайд 4</vt:lpstr>
      <vt:lpstr>Найдите в данной записи тему нашего урока </vt:lpstr>
      <vt:lpstr>Слайд 6</vt:lpstr>
      <vt:lpstr>Слайд 7</vt:lpstr>
      <vt:lpstr>Будь внимателен! </vt:lpstr>
      <vt:lpstr>Слайд 9</vt:lpstr>
      <vt:lpstr>Слайд 10</vt:lpstr>
      <vt:lpstr>искристый,  </vt:lpstr>
      <vt:lpstr>ПРОВЕРЬ</vt:lpstr>
      <vt:lpstr>Слайд 13</vt:lpstr>
      <vt:lpstr> Кот    ,</vt:lpstr>
      <vt:lpstr>Выбери правильный ответ</vt:lpstr>
      <vt:lpstr>Слайд 16</vt:lpstr>
      <vt:lpstr>6. Укажите однокоренные слова:</vt:lpstr>
      <vt:lpstr>Проверь себя</vt:lpstr>
      <vt:lpstr>Оцени себя!</vt:lpstr>
      <vt:lpstr>   Домашнее задание</vt:lpstr>
      <vt:lpstr>     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acer</cp:lastModifiedBy>
  <cp:revision>217</cp:revision>
  <dcterms:created xsi:type="dcterms:W3CDTF">2009-12-01T11:07:37Z</dcterms:created>
  <dcterms:modified xsi:type="dcterms:W3CDTF">2022-11-09T18:52:08Z</dcterms:modified>
</cp:coreProperties>
</file>