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2A3E6-CBDB-43DD-9D21-F61932C11658}" type="datetimeFigureOut">
              <a:rPr lang="ru-RU" smtClean="0"/>
              <a:pPr/>
              <a:t>05.02.2022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49605-293D-4FAB-B77E-2AD27A86B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2A3E6-CBDB-43DD-9D21-F61932C11658}" type="datetimeFigureOut">
              <a:rPr lang="ru-RU" smtClean="0"/>
              <a:pPr/>
              <a:t>05.02.2022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49605-293D-4FAB-B77E-2AD27A86B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2A3E6-CBDB-43DD-9D21-F61932C11658}" type="datetimeFigureOut">
              <a:rPr lang="ru-RU" smtClean="0"/>
              <a:pPr/>
              <a:t>05.02.2022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49605-293D-4FAB-B77E-2AD27A86B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2A3E6-CBDB-43DD-9D21-F61932C11658}" type="datetimeFigureOut">
              <a:rPr lang="ru-RU" smtClean="0"/>
              <a:pPr/>
              <a:t>05.02.2022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49605-293D-4FAB-B77E-2AD27A86B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2A3E6-CBDB-43DD-9D21-F61932C11658}" type="datetimeFigureOut">
              <a:rPr lang="ru-RU" smtClean="0"/>
              <a:pPr/>
              <a:t>05.02.2022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49605-293D-4FAB-B77E-2AD27A86B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2A3E6-CBDB-43DD-9D21-F61932C11658}" type="datetimeFigureOut">
              <a:rPr lang="ru-RU" smtClean="0"/>
              <a:pPr/>
              <a:t>05.02.2022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49605-293D-4FAB-B77E-2AD27A86B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2A3E6-CBDB-43DD-9D21-F61932C11658}" type="datetimeFigureOut">
              <a:rPr lang="ru-RU" smtClean="0"/>
              <a:pPr/>
              <a:t>05.02.2022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49605-293D-4FAB-B77E-2AD27A86B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2A3E6-CBDB-43DD-9D21-F61932C11658}" type="datetimeFigureOut">
              <a:rPr lang="ru-RU" smtClean="0"/>
              <a:pPr/>
              <a:t>05.02.2022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49605-293D-4FAB-B77E-2AD27A86B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2A3E6-CBDB-43DD-9D21-F61932C11658}" type="datetimeFigureOut">
              <a:rPr lang="ru-RU" smtClean="0"/>
              <a:pPr/>
              <a:t>05.02.2022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49605-293D-4FAB-B77E-2AD27A86B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2A3E6-CBDB-43DD-9D21-F61932C11658}" type="datetimeFigureOut">
              <a:rPr lang="ru-RU" smtClean="0"/>
              <a:pPr/>
              <a:t>05.02.2022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49605-293D-4FAB-B77E-2AD27A86B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2A3E6-CBDB-43DD-9D21-F61932C11658}" type="datetimeFigureOut">
              <a:rPr lang="ru-RU" smtClean="0"/>
              <a:pPr/>
              <a:t>05.02.2022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49605-293D-4FAB-B77E-2AD27A86B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2A3E6-CBDB-43DD-9D21-F61932C11658}" type="datetimeFigureOut">
              <a:rPr lang="ru-RU" smtClean="0"/>
              <a:pPr/>
              <a:t>05.02.2022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49605-293D-4FAB-B77E-2AD27A86B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900igr.net/up/datai/98246/0001-00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-81277"/>
            <a:ext cx="9358346" cy="693927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214414" y="1142984"/>
            <a:ext cx="65722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23 февраля –</a:t>
            </a:r>
          </a:p>
          <a:p>
            <a:pPr algn="ctr"/>
            <a: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День защитника </a:t>
            </a:r>
          </a:p>
          <a:p>
            <a:pPr algn="ctr"/>
            <a: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Отечества</a:t>
            </a:r>
            <a:endParaRPr lang="ru-RU" sz="5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29256" y="4786322"/>
            <a:ext cx="35004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Подготовили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воспитатели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6072206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-285784" y="507207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Степанова В.А.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Луцевич-Валк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А.В.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900igr.net/up/datai/98246/0001-00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248735" cy="6858000"/>
          </a:xfrm>
          <a:prstGeom prst="rect">
            <a:avLst/>
          </a:prstGeom>
          <a:noFill/>
        </p:spPr>
      </p:pic>
      <p:pic>
        <p:nvPicPr>
          <p:cNvPr id="6" name="Рисунок 5" descr="http://visualrian.ru/images/old_preview/37/20/372018_preview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642918"/>
            <a:ext cx="7215238" cy="5143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900igr.net/up/datai/98246/0001-00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48735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14348" y="714356"/>
            <a:ext cx="7786742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Самолет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парит, как птица,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Там — воздушная граница.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На посту и днем, и ночью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Наш солдат — военный …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(Летчик)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900igr.net/up/datai/98246/0001-00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48735" cy="6858000"/>
          </a:xfrm>
          <a:prstGeom prst="rect">
            <a:avLst/>
          </a:prstGeom>
          <a:noFill/>
        </p:spPr>
      </p:pic>
      <p:pic>
        <p:nvPicPr>
          <p:cNvPr id="5" name="Рисунок 4" descr="http://ped-kopilka.ru/upload/blogs/22586_952ddb7a206c80507ef87db71ef93418.jpg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714356"/>
            <a:ext cx="7000923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900igr.net/up/datai/98246/0001-00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248735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28662" y="785794"/>
            <a:ext cx="785818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Он на страже рубежей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День и ночь в дозоре.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Охраняет он страну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 беды и горя.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Друг – собака у него,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Он в стрельбе – отличник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 автоматом на плече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Это…</a:t>
            </a:r>
          </a:p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(Пограничник)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900igr.net/up/datai/98246/0001-00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248735" cy="6858000"/>
          </a:xfrm>
          <a:prstGeom prst="rect">
            <a:avLst/>
          </a:prstGeom>
          <a:noFill/>
        </p:spPr>
      </p:pic>
      <p:pic>
        <p:nvPicPr>
          <p:cNvPr id="5" name="Рисунок 4" descr="http://ped-kopilka.ru/upload/blogs/22586_5eb2a9fa0c8544efaa7c20fad23c950b.jpg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642918"/>
            <a:ext cx="7358113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900igr.net/up/datai/98246/0001-00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248735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85786" y="714356"/>
            <a:ext cx="7215238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Крепкий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прочный парашют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За спиной его раскрылся,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И за несколько минут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Он на землю опустился.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Он пройдет и лес, и брод,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Но противника найдет. 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Десантник)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900igr.net/up/datai/98246/0001-00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248735" cy="6858000"/>
          </a:xfrm>
          <a:prstGeom prst="rect">
            <a:avLst/>
          </a:prstGeom>
          <a:noFill/>
        </p:spPr>
      </p:pic>
      <p:pic>
        <p:nvPicPr>
          <p:cNvPr id="5" name="Рисунок 4" descr="http://ped-kopilka.ru/upload/blogs/22586_3efc2a74de602fc76203c21f7adfd79e.jpg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785794"/>
            <a:ext cx="7643866" cy="5000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900igr.net/up/datai/98246/0001-00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248735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57224" y="714356"/>
            <a:ext cx="757242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Заменит робота-машину —</a:t>
            </a:r>
          </a:p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Сам обезвредит бомбу, мину.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Совсем не должен ошибаться,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Чтобы в живых потом остаться.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Сапер)</a:t>
            </a:r>
          </a:p>
          <a:p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900igr.net/up/datai/98246/0001-00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248735" cy="6858000"/>
          </a:xfrm>
          <a:prstGeom prst="rect">
            <a:avLst/>
          </a:prstGeom>
          <a:noFill/>
        </p:spPr>
      </p:pic>
      <p:pic>
        <p:nvPicPr>
          <p:cNvPr id="5" name="Рисунок 4" descr="http://ped-kopilka.ru/upload/blogs/22586_8d813cee01b8c08ce4d96203c822cd6d.jpg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714356"/>
            <a:ext cx="7572428" cy="5143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900igr.net/up/datai/98246/0001-00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248735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28662" y="428604"/>
            <a:ext cx="7500990" cy="5143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Его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машина вся в броне,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Как будто черепаха.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Ведь на войне как на войне,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Здесь не должно быть страха!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Ствол орудийный впереди: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Опасно! Враг, не подходи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(Танкист)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900igr.net/up/datai/98246/0001-00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48735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71538" y="714356"/>
            <a:ext cx="728667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 давних лет повелось: как только на нашу землю приходит враг, то все русские люди поднимались на борьбу. Русские воины всегда славились отвагой и мужеством.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s://rya.rus.team/images/articles/68288/2018_05_21-036_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2714620"/>
            <a:ext cx="3904173" cy="2600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900igr.net/up/datai/98246/0001-00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248735" cy="6858000"/>
          </a:xfrm>
          <a:prstGeom prst="rect">
            <a:avLst/>
          </a:prstGeom>
          <a:noFill/>
        </p:spPr>
      </p:pic>
      <p:pic>
        <p:nvPicPr>
          <p:cNvPr id="5" name="Рисунок 4" descr="https://pro-prazdniki.com/uploads/62d49f61eebd0513194fce7166605fd6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642918"/>
            <a:ext cx="7715304" cy="5000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900igr.net/up/datai/98246/0001-00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248735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42910" y="500042"/>
            <a:ext cx="778674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Праздник 23 февраля – это дань уважения всем поколениям российских воинов от древних времён до настоящего времени, которые мужественно защищали родную землю от врагов. В этот день все представители мужского пола, от мальчиков до дедушек, принимают подарки и поздравления, а все военнослужащие обязательно чествуются.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900igr.net/up/datai/98246/0001-00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248735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85852" y="1000108"/>
            <a:ext cx="70009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праздником,</a:t>
            </a:r>
          </a:p>
          <a:p>
            <a:pPr algn="ctr"/>
            <a:r>
              <a:rPr lang="ru-RU" sz="6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орогие защитники!</a:t>
            </a:r>
            <a:endParaRPr lang="ru-RU" sz="6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900igr.net/up/datai/98246/0001-00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248735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28662" y="785794"/>
            <a:ext cx="7358114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Мы живём в счастливое время – время благополучия и мира. Мы живём в стране, которая называется Россия. Это наше Отечество.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 и в других странах, у нас есть армия. В ней служат солдаты, лётчики, моряки, пограничники. Их называют защитниками Отечества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6" name="Рисунок 5" descr="http://dnr-live.ru/wp-content/uploads/2017/05/TOP-10-armiy-mira-----reyting-GFP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3857628"/>
            <a:ext cx="3769593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900igr.net/up/datai/98246/0001-00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48735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85786" y="642918"/>
            <a:ext cx="72152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День защитника Отечества</a:t>
            </a:r>
          </a:p>
          <a:p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отмечается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s://cdn2.static1-sima-land.com/items/1540677/1/700-nw.jpg"/>
          <p:cNvPicPr/>
          <p:nvPr/>
        </p:nvPicPr>
        <p:blipFill>
          <a:blip r:embed="rId3"/>
          <a:srcRect l="20263" t="4481" r="20882" b="20251"/>
          <a:stretch>
            <a:fillRect/>
          </a:stretch>
        </p:blipFill>
        <p:spPr bwMode="auto">
          <a:xfrm>
            <a:off x="4357686" y="1500174"/>
            <a:ext cx="3503701" cy="3376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900igr.net/up/datai/98246/0001-00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4735" y="0"/>
            <a:ext cx="9248735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428992" y="857232"/>
            <a:ext cx="41434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Российский воин бережет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Родной страны покой и славу!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Он на посту – и наш народ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Гордится Армией по праву!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86314" y="4071942"/>
            <a:ext cx="392909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Нашей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Армии любимой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День рожденья в феврале.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Слава ей, непобедимой!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Слава миру на земле!</a:t>
            </a:r>
          </a:p>
          <a:p>
            <a:endParaRPr lang="ru-RU" dirty="0"/>
          </a:p>
        </p:txBody>
      </p:sp>
      <p:pic>
        <p:nvPicPr>
          <p:cNvPr id="10" name="Рисунок 9" descr="https://avatars.mds.yandex.net/get-pdb/34158/bcf136b2-d390-48c5-8ee7-4555f46b742f/s1200?webp=false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428868"/>
            <a:ext cx="2643206" cy="3276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900igr.net/up/datai/98246/0001-00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248735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14414" y="1000108"/>
            <a:ext cx="671517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 армии есть различные рода войск. Такая армия может защитить свою страну на суше, на море, в воздухе.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900igr.net/up/datai/98246/0001-00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248735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85786" y="857232"/>
            <a:ext cx="7286676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эту пятницу опять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С папой в тир идём стрелять,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Чтоб до Армии я смог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Стать, как «Ворошиловский …»!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(Стрелок)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900igr.net/up/datai/98246/0001-00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248735" cy="6858000"/>
          </a:xfrm>
          <a:prstGeom prst="rect">
            <a:avLst/>
          </a:prstGeom>
          <a:noFill/>
        </p:spPr>
      </p:pic>
      <p:pic>
        <p:nvPicPr>
          <p:cNvPr id="5" name="Рисунок 4" descr="http://ped-kopilka.ru/upload/blogs/22586_dd64d332e566282167fa7cd41c10bdff.jpg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571480"/>
            <a:ext cx="6786610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900igr.net/up/datai/98246/0001-00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48735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1472" y="571480"/>
            <a:ext cx="7715304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Пошел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служить мой друг во флот,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На корабле теперь плывет.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И, хоть волна идет горой,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На палубе стоит герой.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На нем морская форма,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Он не боится шторма. 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Матрос, моряк)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1272</TotalTime>
  <Words>279</Words>
  <Application>Microsoft Office PowerPoint</Application>
  <PresentationFormat>Экран (4:3)</PresentationFormat>
  <Paragraphs>38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RePack by Diakov</dc:creator>
  <cp:lastModifiedBy>POS</cp:lastModifiedBy>
  <cp:revision>14</cp:revision>
  <dcterms:created xsi:type="dcterms:W3CDTF">2019-02-16T12:54:57Z</dcterms:created>
  <dcterms:modified xsi:type="dcterms:W3CDTF">2022-02-05T15:56:05Z</dcterms:modified>
</cp:coreProperties>
</file>