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7" r:id="rId3"/>
    <p:sldId id="266" r:id="rId4"/>
    <p:sldId id="27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0C24D24-9BD8-463C-80ED-A19225F978A9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85E816D-B8E1-4683-B507-DC7B26F40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23938"/>
            <a:ext cx="813690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Структурное подразделение «Отделение дошкольного образования детей»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Государственное бюджетное общеобразовательное учреждение школа №69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Курортного района Санкт-Петербурга</a:t>
            </a:r>
            <a:endParaRPr lang="ru-RU" sz="1600" b="1" dirty="0">
              <a:solidFill>
                <a:srgbClr val="002060"/>
              </a:solidFill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endParaRPr lang="ru-RU" sz="2800" dirty="0" smtClean="0">
              <a:solidFill>
                <a:srgbClr val="0070C0"/>
              </a:solidFill>
            </a:endParaRPr>
          </a:p>
          <a:p>
            <a:pPr algn="ctr"/>
            <a:endParaRPr lang="ru-RU" sz="2800" dirty="0" smtClean="0">
              <a:solidFill>
                <a:srgbClr val="0070C0"/>
              </a:solidFill>
            </a:endParaRP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«</a:t>
            </a:r>
            <a:r>
              <a:rPr lang="ru-RU" sz="2800" dirty="0">
                <a:solidFill>
                  <a:srgbClr val="0070C0"/>
                </a:solidFill>
              </a:rPr>
              <a:t>РАЗЛИЧНЫЕ ПРИЁМЫ ИСПОЛЬЗОВАНИЯ КЛАВЕСОВ 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</a:rPr>
              <a:t>НА МУЗЫКАЛЬНЫХ ЗАНЯТИЯХ В ГРУППАХ КОМПЕНСИРУЮЩЕЙ НАПРАВЛЕННОСТИ ДОО»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</a:rPr>
              <a:t> 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Музыкальный руководитель И.К. Сухарева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январь 2022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83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8280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Музыкальный </a:t>
            </a:r>
            <a:r>
              <a:rPr lang="ru-RU" sz="4000" b="1" dirty="0">
                <a:solidFill>
                  <a:srgbClr val="002060"/>
                </a:solidFill>
              </a:rPr>
              <a:t>ритм</a:t>
            </a:r>
            <a:r>
              <a:rPr lang="ru-RU" sz="4000" dirty="0">
                <a:solidFill>
                  <a:srgbClr val="002060"/>
                </a:solidFill>
              </a:rPr>
              <a:t> — организация музыки во времени. Ритмическую структуру </a:t>
            </a:r>
            <a:r>
              <a:rPr lang="ru-RU" sz="4000" dirty="0" smtClean="0">
                <a:solidFill>
                  <a:srgbClr val="002060"/>
                </a:solidFill>
              </a:rPr>
              <a:t>музыки </a:t>
            </a:r>
            <a:r>
              <a:rPr lang="ru-RU" sz="4000" dirty="0">
                <a:solidFill>
                  <a:srgbClr val="002060"/>
                </a:solidFill>
              </a:rPr>
              <a:t>образует последовательность длительностей — звуков и пауз.</a:t>
            </a:r>
          </a:p>
        </p:txBody>
      </p:sp>
    </p:spTree>
    <p:extLst>
      <p:ext uri="{BB962C8B-B14F-4D97-AF65-F5344CB8AC3E}">
        <p14:creationId xmlns:p14="http://schemas.microsoft.com/office/powerpoint/2010/main" val="375586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" y="1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на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клавесах</a:t>
            </a: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Активизирует внимание, ребёнок сам слышит – получилось или нет.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требует  специальных навыков игры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представляет собой нечто среднее между пальчиковой гимнастикой и игрой на музыкальном инструменте.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азвивает мелкую моторику.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Активизирует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речь ребёнка.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Слухо-моторная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активизация синхронизирует работу многих участков мозга, которые отвечают за развитие  когнитивных функций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70578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Различные приёмы использования </a:t>
            </a:r>
            <a:r>
              <a:rPr lang="ru-RU" b="1" dirty="0" err="1" smtClean="0">
                <a:solidFill>
                  <a:srgbClr val="7030A0"/>
                </a:solidFill>
              </a:rPr>
              <a:t>клавесов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285860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0070C0"/>
                </a:solidFill>
              </a:rPr>
              <a:t>Метроритмическая пульсация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928802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70C0"/>
                </a:solidFill>
              </a:rPr>
              <a:t> Использование различных приёмов игры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571744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0070C0"/>
                </a:solidFill>
              </a:rPr>
              <a:t> Одна метрическая доля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3286124"/>
            <a:ext cx="82868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Метроритмическая пульсация с     </a:t>
            </a:r>
          </a:p>
          <a:p>
            <a:pPr lvl="1"/>
            <a:r>
              <a:rPr lang="ru-RU" sz="3200" dirty="0" smtClean="0">
                <a:solidFill>
                  <a:srgbClr val="0070C0"/>
                </a:solidFill>
              </a:rPr>
              <a:t>     визуализацией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4500570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0070C0"/>
                </a:solidFill>
              </a:rPr>
              <a:t> Движение и перестроение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665</TotalTime>
  <Words>132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Arial</vt:lpstr>
      <vt:lpstr>Book Antiqua</vt:lpstr>
      <vt:lpstr>Calibri</vt:lpstr>
      <vt:lpstr>Lucida Sans</vt:lpstr>
      <vt:lpstr>Times New Roman</vt:lpstr>
      <vt:lpstr>Tunga</vt:lpstr>
      <vt:lpstr>Wingdings</vt:lpstr>
      <vt:lpstr>Углы</vt:lpstr>
      <vt:lpstr>Презентация PowerPoint</vt:lpstr>
      <vt:lpstr>Презентация PowerPoint</vt:lpstr>
      <vt:lpstr>Презентация PowerPoint</vt:lpstr>
      <vt:lpstr>Различные приёмы использования клавесов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Артем</cp:lastModifiedBy>
  <cp:revision>60</cp:revision>
  <dcterms:created xsi:type="dcterms:W3CDTF">2021-04-22T18:10:54Z</dcterms:created>
  <dcterms:modified xsi:type="dcterms:W3CDTF">2022-11-17T19:16:39Z</dcterms:modified>
</cp:coreProperties>
</file>