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0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2D0B7-3543-44F8-B6AE-398B8C91DA8B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D29B4-69E7-4348-A050-8A388C8DB2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98798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2D0B7-3543-44F8-B6AE-398B8C91DA8B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D29B4-69E7-4348-A050-8A388C8DB2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18605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2D0B7-3543-44F8-B6AE-398B8C91DA8B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D29B4-69E7-4348-A050-8A388C8DB2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703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2D0B7-3543-44F8-B6AE-398B8C91DA8B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D29B4-69E7-4348-A050-8A388C8DB2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26917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2D0B7-3543-44F8-B6AE-398B8C91DA8B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D29B4-69E7-4348-A050-8A388C8DB2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4491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2D0B7-3543-44F8-B6AE-398B8C91DA8B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D29B4-69E7-4348-A050-8A388C8DB2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1945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2D0B7-3543-44F8-B6AE-398B8C91DA8B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D29B4-69E7-4348-A050-8A388C8DB2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0164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2D0B7-3543-44F8-B6AE-398B8C91DA8B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D29B4-69E7-4348-A050-8A388C8DB2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6176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2D0B7-3543-44F8-B6AE-398B8C91DA8B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D29B4-69E7-4348-A050-8A388C8DB2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50027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2D0B7-3543-44F8-B6AE-398B8C91DA8B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D29B4-69E7-4348-A050-8A388C8DB2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93086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2D0B7-3543-44F8-B6AE-398B8C91DA8B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D29B4-69E7-4348-A050-8A388C8DB2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53853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82D0B7-3543-44F8-B6AE-398B8C91DA8B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6D29B4-69E7-4348-A050-8A388C8DB2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4565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Tanya\Desktop\Марина картинки\Слайд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298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71822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Tanya\Desktop\Марина картинки\Слайд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364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28395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Tanya\Desktop\Марина картинки\Слайд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70602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Users\Tanya\Desktop\Марина картинки\Слайд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76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93755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Users\Tanya\Desktop\Марина картинки\Слайд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52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80051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C:\Users\Tanya\Desktop\Марина картинки\Слайд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0" y="10862"/>
            <a:ext cx="9144001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08503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C:\Users\Tanya\Desktop\Марина картинки\Слайд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5795" y="-2471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99081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C:\Users\Tanya\Desktop\Марина картинки\Слайд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7641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C:\Users\Tanya\Desktop\Марина картинки\Слайд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429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14826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C:\Users\Tanya\Desktop\Марина картинки\Слайд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211" y="-3599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19347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C:\Users\Tanya\Desktop\Марина картинки\Слайд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58" y="-16024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43846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Tanya\Desktop\Марина картинки\Слайд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744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79929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C:\Users\Tanya\Desktop\Марина картинки\Слайд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562476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C:\Users\Tanya\Desktop\Марина картинки\Слайд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413839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C:\Users\Tanya\Desktop\Марина картинки\Слайд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9466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290289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C:\Users\Tanya\Desktop\Марина картинки\Слайд2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08" y="-1295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62748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C:\Users\Tanya\Desktop\Марина картинки\Слайд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68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538594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C:\Users\Tanya\Desktop\Марина картинки\Слайд2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557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934084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Picture 2" descr="C:\Users\Tanya\Desktop\Марина картинки\Слайд2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727834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C:\Users\Tanya\Desktop\Марина картинки\Слайд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447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33111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Tanya\Desktop\Марина картинки\Слайд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773" y="29078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43343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Tanya\Desktop\Марина картинки\Слайд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57862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Tanya\Desktop\Марина картинки\Слайд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27147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Tanya\Desktop\Марина картинки\Слайд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48779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Tanya\Desktop\Марина картинки\Слайд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47" y="22999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05463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Tanya\Desktop\Марина картинки\Слайд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12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04477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Tanya\Desktop\Марина картинки\Слайд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07" y="-19512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719653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Office PowerPoint</Application>
  <PresentationFormat>Экран (4:3)</PresentationFormat>
  <Paragraphs>0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Tanya</dc:creator>
  <cp:lastModifiedBy>Tanya</cp:lastModifiedBy>
  <cp:revision>1</cp:revision>
  <dcterms:created xsi:type="dcterms:W3CDTF">2022-11-17T09:58:28Z</dcterms:created>
  <dcterms:modified xsi:type="dcterms:W3CDTF">2022-11-17T10:04:46Z</dcterms:modified>
</cp:coreProperties>
</file>