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3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20B6F4-4B09-4712-9910-738AA384B654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E2487D-046F-4E5E-9AEC-E6ADBB075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E2487D-046F-4E5E-9AEC-E6ADBB075B0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D55DA-8771-4DC0-83D0-2A07018AA0B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F11-37E3-43AC-A5C3-614BA1318D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D55DA-8771-4DC0-83D0-2A07018AA0B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F11-37E3-43AC-A5C3-614BA1318D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D55DA-8771-4DC0-83D0-2A07018AA0B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F11-37E3-43AC-A5C3-614BA1318D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D55DA-8771-4DC0-83D0-2A07018AA0B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F11-37E3-43AC-A5C3-614BA1318D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D55DA-8771-4DC0-83D0-2A07018AA0B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F11-37E3-43AC-A5C3-614BA1318D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D55DA-8771-4DC0-83D0-2A07018AA0B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F11-37E3-43AC-A5C3-614BA1318D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D55DA-8771-4DC0-83D0-2A07018AA0B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F11-37E3-43AC-A5C3-614BA1318D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D55DA-8771-4DC0-83D0-2A07018AA0B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F11-37E3-43AC-A5C3-614BA1318D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D55DA-8771-4DC0-83D0-2A07018AA0B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F11-37E3-43AC-A5C3-614BA1318D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D55DA-8771-4DC0-83D0-2A07018AA0B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F11-37E3-43AC-A5C3-614BA1318D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D55DA-8771-4DC0-83D0-2A07018AA0B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4AF11-37E3-43AC-A5C3-614BA1318D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D55DA-8771-4DC0-83D0-2A07018AA0B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4AF11-37E3-43AC-A5C3-614BA1318D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\Downloads\1613682014_13-p-foni-dlya-detskoi-prezentatsii-sport-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188640"/>
            <a:ext cx="83245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Государственное бюджетное дошкольное образовательное учреждение</a:t>
            </a:r>
          </a:p>
          <a:p>
            <a:r>
              <a:rPr lang="ru-RU" sz="2000" dirty="0" smtClean="0"/>
              <a:t>Центр развития ребенка – детский сад № 115 Невского района</a:t>
            </a:r>
          </a:p>
          <a:p>
            <a:r>
              <a:rPr lang="ru-RU" sz="2000" dirty="0" smtClean="0"/>
              <a:t>                                                  Санкт-Петербурга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2132856"/>
            <a:ext cx="88924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                   </a:t>
            </a:r>
            <a:r>
              <a:rPr lang="ru-RU" sz="2800" i="1" dirty="0" smtClean="0">
                <a:solidFill>
                  <a:srgbClr val="7030A0"/>
                </a:solidFill>
              </a:rPr>
              <a:t>Презентация на тему:</a:t>
            </a:r>
          </a:p>
          <a:p>
            <a:r>
              <a:rPr lang="ru-RU" sz="2800" i="1" dirty="0" smtClean="0">
                <a:solidFill>
                  <a:srgbClr val="7030A0"/>
                </a:solidFill>
              </a:rPr>
              <a:t>«Развитие математических способностей детей дошкольного возраста через игровую деятельность во второй младшей группе»</a:t>
            </a:r>
            <a:endParaRPr lang="ru-RU" sz="2800" i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9953" y="4509120"/>
            <a:ext cx="5004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Подготовила воспитатель: Мельникова Е.А.</a:t>
            </a:r>
          </a:p>
          <a:p>
            <a:r>
              <a:rPr lang="ru-RU" sz="2000" dirty="0" smtClean="0"/>
              <a:t>                                                  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835696" y="6309320"/>
            <a:ext cx="400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203848" y="630932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Санкт -</a:t>
            </a:r>
            <a:r>
              <a:rPr lang="ru-RU" dirty="0" err="1" smtClean="0"/>
              <a:t>_Петербург</a:t>
            </a:r>
            <a:r>
              <a:rPr lang="ru-RU" dirty="0" smtClean="0"/>
              <a:t> 2022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1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                                               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\Downloads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692696"/>
            <a:ext cx="820891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игры нет, и не может быть полноценного умственного развития. Игра-это огромное светлое окно, через которое в духовный мир ребёнка выливается живительный поток представлений, понятий. Игра - это искра, зажигающая огонёк пытливости и любознательности» В.А.Сухомлинский</a:t>
            </a:r>
          </a:p>
          <a:p>
            <a:pPr algn="ctr"/>
            <a:r>
              <a:rPr lang="ru-RU" sz="2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Наиболее трудным предметом для детей дошкольного возраста является математика. Не просто бывает воспитать у дошкольника интерес к самому процессу обучения математике, сформировать у детей познавательный интерес, желание и привычку думать, стремление узнать новое. Научить ребенка учиться, учиться с интересом и удовольствием, постигать математику и верить в свои силы. Поэтому для  развития познавательного интереса к математическим знаниям мы используем разнообразные методы и приемы обучения математике, привлекая красочный наглядный и раздаточный материал, а также одно из эффективных средств  пробуждения живого интереса к учебному предмету -  игру. </a:t>
            </a:r>
          </a:p>
          <a:p>
            <a:endParaRPr lang="ru-RU" sz="2400" dirty="0" smtClean="0"/>
          </a:p>
          <a:p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\Downloads\1617307165_56-p-fon-dlya-prezentatsii-v-nachalnoi-shkole-m-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1196752"/>
            <a:ext cx="705678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800" b="1" i="1" u="sng" dirty="0" smtClean="0">
                <a:solidFill>
                  <a:srgbClr val="7030A0"/>
                </a:solidFill>
              </a:rPr>
              <a:t>Основная цель</a:t>
            </a:r>
            <a:r>
              <a:rPr lang="ru-RU" sz="2800" u="sng" dirty="0" smtClean="0">
                <a:solidFill>
                  <a:srgbClr val="7030A0"/>
                </a:solidFill>
              </a:rPr>
              <a:t> </a:t>
            </a:r>
            <a:r>
              <a:rPr lang="ru-RU" sz="2800" dirty="0" smtClean="0">
                <a:solidFill>
                  <a:srgbClr val="7030A0"/>
                </a:solidFill>
              </a:rPr>
              <a:t>–</a:t>
            </a:r>
          </a:p>
          <a:p>
            <a:pPr algn="ctr" fontAlgn="base"/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начальных математических знаний и умений у детей дошкольного возраста должно осуществляться так, чтобы обучение давало не только непосредственный практический результат, но и широкий развивающий эффект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i\Downloads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87624" y="980728"/>
            <a:ext cx="705678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развивать память, мышление, внимание, воображение;</a:t>
            </a:r>
          </a:p>
          <a:p>
            <a:pPr fontAlgn="base"/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формировать геометрическое мышление, графические навыки;</a:t>
            </a:r>
          </a:p>
          <a:p>
            <a:pPr fontAlgn="base"/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математическое мышление;</a:t>
            </a:r>
          </a:p>
          <a:p>
            <a:pPr fontAlgn="base"/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укреплять интерес к играм, требующим умственного напряжения, интеллектуального усилия, желание и потребность узнавать новое;</a:t>
            </a:r>
          </a:p>
          <a:p>
            <a:pPr fontAlgn="base"/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детскую самостоятельность в решении поставленных задач;</a:t>
            </a:r>
          </a:p>
          <a:p>
            <a:pPr fontAlgn="base"/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у детей вариативное мышление, умение аргументировать свои высказывания, строить простейшие умозаключения.</a:t>
            </a:r>
            <a:r>
              <a:rPr 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ru-RU" sz="2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i\Downloads\46228_html_m13f9a4d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i\Downloads\xh5q2UqBg9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6672"/>
            <a:ext cx="4968552" cy="37264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i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5125" name="Picture 5" descr="C:\Users\i\Downloads\ou7ZIDXc8T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628800"/>
            <a:ext cx="2628292" cy="4680520"/>
          </a:xfrm>
          <a:prstGeom prst="rect">
            <a:avLst/>
          </a:prstGeom>
          <a:noFill/>
        </p:spPr>
      </p:pic>
      <p:pic>
        <p:nvPicPr>
          <p:cNvPr id="5126" name="Picture 6" descr="C:\Users\i\Downloads\0ump1PyHYQ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060848" y="-16733240"/>
            <a:ext cx="7074786" cy="9433048"/>
          </a:xfrm>
          <a:prstGeom prst="rect">
            <a:avLst/>
          </a:prstGeom>
          <a:noFill/>
        </p:spPr>
      </p:pic>
      <p:pic>
        <p:nvPicPr>
          <p:cNvPr id="5127" name="Picture 7" descr="C:\Users\i\Downloads\0ump1PyHYQ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548680"/>
            <a:ext cx="2646294" cy="3528392"/>
          </a:xfrm>
          <a:prstGeom prst="rect">
            <a:avLst/>
          </a:prstGeom>
          <a:noFill/>
        </p:spPr>
      </p:pic>
      <p:pic>
        <p:nvPicPr>
          <p:cNvPr id="5128" name="Picture 8" descr="C:\Users\i\Downloads\7wqRVJullM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1268760"/>
            <a:ext cx="3294366" cy="439248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915816" y="620688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Игры с геометрическими фигурами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\Downloads\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1027" name="Picture 3" descr="C:\Users\i\Downloads\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83768" y="1484784"/>
            <a:ext cx="63001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 может быть использована, как и на этапах повторения и закрепления, так и на этапах изучения нового материала. Она должна в полной мере решать,  как образовательные задачи, так  и задачи активизации познавательной деятельности, и быть основной ступенью в развитии познавательных интересов детей.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270</Words>
  <Application>Microsoft Office PowerPoint</Application>
  <PresentationFormat>Экран (4:3)</PresentationFormat>
  <Paragraphs>23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33</cp:revision>
  <dcterms:created xsi:type="dcterms:W3CDTF">2022-01-09T15:07:38Z</dcterms:created>
  <dcterms:modified xsi:type="dcterms:W3CDTF">2022-11-16T18:43:52Z</dcterms:modified>
</cp:coreProperties>
</file>