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gnum_picture_1560153373115433_norm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357290" y="1000109"/>
            <a:ext cx="7100910" cy="200026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</a:b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istral" pitchFamily="66" charset="0"/>
              </a:rPr>
              <a:t>СИНКВЕЙН  О   ВОДЕ</a:t>
            </a:r>
            <a:endParaRPr lang="ru-RU" sz="6000" b="1" i="1" dirty="0"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Mistral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143372" y="4071942"/>
            <a:ext cx="5000628" cy="235745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Алиева Оксана Владимировна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Воспитатель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       МБОУ «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Бакчарская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СОШ»                             отделение дошкольного  образования «Радуга»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39a927d63b37_0_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9b5550ae698b288c30d870278218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344" y="0"/>
            <a:ext cx="919334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071678"/>
            <a:ext cx="7643866" cy="3214710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>
            <a:normAutofit/>
            <a:sp3d extrusionH="57150">
              <a:bevelT w="69850" h="69850" prst="divot"/>
            </a:sp3d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22 МАРТА   -   ДЕНЬ ВОДЫ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2905-Sep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58246" cy="60007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9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  <a:t>«ВОДА! </a:t>
            </a:r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  <a:t>У тебя нет ни вкуса, ни цвета, ни запаха, тебя не опишешь, тобой наслаждаешься, не понимая, что ты такое. </a:t>
            </a:r>
            <a:b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</a:br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  <a:t>Ты не просто необходима для жизни, ты и есть ЖИЗНЬ!»</a:t>
            </a:r>
            <a:b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</a:br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  <a:t>                 </a:t>
            </a:r>
            <a:r>
              <a:rPr lang="ru-RU" sz="49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  <a:t>Антуан</a:t>
            </a:r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  <a:t> де Сент-Экзюпери</a:t>
            </a:r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  <a:t/>
            </a:r>
            <a:b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itchFamily="66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lue-Water-2048x20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Живая, чистая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Успокаивает,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тонизирует,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освежает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Вода утоляет жажду…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ЖИЗНЬ!</a:t>
            </a:r>
            <a:endParaRPr lang="ru-RU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2905-Sep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29720" cy="70722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57826"/>
          </a:xfrm>
        </p:spPr>
        <p:txBody>
          <a:bodyPr>
            <a:normAutofit fontScale="90000"/>
            <a:scene3d>
              <a:camera prst="perspectiveContrastingRightFacing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  <a:t/>
            </a:r>
            <a:b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</a:br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  <a:t/>
            </a:r>
            <a:b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</a:br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  <a:t/>
            </a:r>
            <a:b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</a:br>
            <a:r>
              <a:rPr lang="ru-RU" sz="53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ВОДА</a:t>
            </a:r>
            <a:br>
              <a:rPr lang="ru-RU" sz="53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53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Холодная, прозрачная</a:t>
            </a:r>
            <a:br>
              <a:rPr lang="ru-RU" sz="53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53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Течёт, вытекает, растекается</a:t>
            </a:r>
            <a:br>
              <a:rPr lang="ru-RU" sz="53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53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Стремительно  о  камни   разбивается</a:t>
            </a:r>
            <a:br>
              <a:rPr lang="ru-RU" sz="53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530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ОКЕАН</a:t>
            </a:r>
            <a:r>
              <a:rPr lang="ru-RU" sz="5300" b="1" dirty="0" smtClean="0">
                <a:ln>
                  <a:solidFill>
                    <a:srgbClr val="FF0000"/>
                  </a:solidFill>
                </a:ln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+mn-lt"/>
              </a:rPr>
              <a:t/>
            </a:r>
            <a:br>
              <a:rPr lang="ru-RU" sz="5300" b="1" dirty="0" smtClean="0">
                <a:ln>
                  <a:solidFill>
                    <a:srgbClr val="FF0000"/>
                  </a:solidFill>
                </a:ln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hirlpool-blue-water_1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722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5857892"/>
          </a:xfrm>
        </p:spPr>
        <p:txBody>
          <a:bodyPr>
            <a:normAutofit/>
            <a:scene3d>
              <a:camera prst="isometricRightUp"/>
              <a:lightRig rig="threePt" dir="t"/>
            </a:scene3d>
          </a:bodyPr>
          <a:lstStyle/>
          <a:p>
            <a: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  <a:t>Вода</a:t>
            </a:r>
            <a:b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</a:br>
            <a: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  <a:t>Загадочная, удивительная</a:t>
            </a:r>
            <a:b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</a:br>
            <a: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  <a:t>Поит,  питает,  исцеляет</a:t>
            </a:r>
            <a:b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</a:br>
            <a: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  <a:t>Теченьем   взор   нам услаждает</a:t>
            </a:r>
            <a:b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</a:br>
            <a:r>
              <a:rPr lang="ru-RU" sz="49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ifehack" pitchFamily="50" charset="-52"/>
              </a:rPr>
              <a:t>В   ней   тайна</a:t>
            </a:r>
            <a:r>
              <a:rPr lang="ru-RU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796194b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  <a:scene3d>
              <a:camera prst="isometricOffAxis1Right"/>
              <a:lightRig rig="threePt" dir="t"/>
            </a:scene3d>
          </a:bodyPr>
          <a:lstStyle/>
          <a:p>
            <a:r>
              <a:rPr lang="ru-RU" dirty="0" smtClean="0">
                <a:ln w="3175">
                  <a:solidFill>
                    <a:srgbClr val="0070C0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Lifehack" pitchFamily="50" charset="-52"/>
              </a:rPr>
              <a:t>Ледяная, проснувшаяся.</a:t>
            </a:r>
            <a:br>
              <a:rPr lang="ru-RU" dirty="0" smtClean="0">
                <a:ln w="3175">
                  <a:solidFill>
                    <a:srgbClr val="0070C0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Lifehack" pitchFamily="50" charset="-52"/>
              </a:rPr>
            </a:br>
            <a:r>
              <a:rPr lang="ru-RU" dirty="0" smtClean="0">
                <a:ln w="3175">
                  <a:solidFill>
                    <a:srgbClr val="0070C0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Lifehack" pitchFamily="50" charset="-52"/>
              </a:rPr>
              <a:t>Прорывается, оттаивает, будоражит.</a:t>
            </a:r>
            <a:br>
              <a:rPr lang="ru-RU" dirty="0" smtClean="0">
                <a:ln w="3175">
                  <a:solidFill>
                    <a:srgbClr val="0070C0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Lifehack" pitchFamily="50" charset="-52"/>
              </a:rPr>
            </a:br>
            <a:r>
              <a:rPr lang="ru-RU" dirty="0" smtClean="0">
                <a:ln w="3175">
                  <a:solidFill>
                    <a:srgbClr val="0070C0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Lifehack" pitchFamily="50" charset="-52"/>
              </a:rPr>
              <a:t>Умело разрушает могучие льдины.</a:t>
            </a:r>
            <a:br>
              <a:rPr lang="ru-RU" dirty="0" smtClean="0">
                <a:ln w="3175">
                  <a:solidFill>
                    <a:srgbClr val="0070C0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Lifehack" pitchFamily="50" charset="-52"/>
              </a:rPr>
            </a:br>
            <a:r>
              <a:rPr lang="ru-RU" dirty="0" smtClean="0">
                <a:ln w="3175">
                  <a:solidFill>
                    <a:srgbClr val="0070C0"/>
                  </a:solidFill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Lifehack" pitchFamily="50" charset="-52"/>
              </a:rPr>
              <a:t>Весна.</a:t>
            </a:r>
            <a:endParaRPr lang="ru-RU" dirty="0">
              <a:ln w="3175">
                <a:solidFill>
                  <a:srgbClr val="0070C0"/>
                </a:solidFill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Lifehack" pitchFamily="50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user_file_539a927d63b37_0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39a927d63b37_0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60" y="0"/>
            <a:ext cx="957266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28</Words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СИНКВЕЙН  О   ВОДЕ</vt:lpstr>
      <vt:lpstr>22 МАРТА   -   ДЕНЬ ВОДЫ</vt:lpstr>
      <vt:lpstr>   «ВОДА!   У тебя нет ни вкуса, ни цвета, ни запаха, тебя не опишешь, тобой наслаждаешься, не понимая, что ты такое.  Ты не просто необходима для жизни, ты и есть ЖИЗНЬ!»                  Антуан де Сент-Экзюпери  </vt:lpstr>
      <vt:lpstr>       ВОДА Живая, чистая Успокаивает, тонизирует, освежает Вода утоляет жажду…  ЖИЗНЬ!</vt:lpstr>
      <vt:lpstr>   ВОДА Холодная, прозрачная Течёт, вытекает, растекается Стремительно  о  камни   разбивается ОКЕАН  </vt:lpstr>
      <vt:lpstr>Вода Загадочная, удивительная Поит,  питает,  исцеляет Теченьем   взор   нам услаждает В   ней   тайна </vt:lpstr>
      <vt:lpstr>Ледяная, проснувшаяся. Прорывается, оттаивает, будоражит. Умело разрушает могучие льдины. Весна.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СИНКВЕЙН  О   ВОДЕ</dc:title>
  <dc:creator>детский сад6</dc:creator>
  <cp:lastModifiedBy>детский сад6</cp:lastModifiedBy>
  <cp:revision>33</cp:revision>
  <dcterms:created xsi:type="dcterms:W3CDTF">2020-03-20T06:24:03Z</dcterms:created>
  <dcterms:modified xsi:type="dcterms:W3CDTF">2020-04-10T07:24:34Z</dcterms:modified>
</cp:coreProperties>
</file>