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3" r:id="rId2"/>
    <p:sldId id="258" r:id="rId3"/>
    <p:sldId id="262" r:id="rId4"/>
    <p:sldId id="263" r:id="rId5"/>
    <p:sldId id="264" r:id="rId6"/>
    <p:sldId id="265" r:id="rId7"/>
    <p:sldId id="295" r:id="rId8"/>
    <p:sldId id="275" r:id="rId9"/>
    <p:sldId id="281" r:id="rId10"/>
    <p:sldId id="282" r:id="rId11"/>
    <p:sldId id="294" r:id="rId12"/>
    <p:sldId id="296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CC3300"/>
    <a:srgbClr val="006600"/>
    <a:srgbClr val="123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6CDA2-7D18-4D4D-9D9A-49859AEBCFF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8702E-9AB4-45D2-B800-A0AE4D732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008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/>
              <a:t>Загадки: </a:t>
            </a:r>
          </a:p>
          <a:p>
            <a:r>
              <a:rPr lang="ru-RU" sz="12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когда он есть,</a:t>
            </a:r>
          </a:p>
          <a:p>
            <a:r>
              <a:rPr lang="ru-RU" sz="12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него и лечь, и сесть...</a:t>
            </a:r>
          </a:p>
          <a:p>
            <a:r>
              <a:rPr lang="ru-RU" sz="12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для отдыха нам дан,</a:t>
            </a:r>
          </a:p>
          <a:p>
            <a:r>
              <a:rPr lang="ru-RU" sz="12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Мягкий плюшевый … диван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8702E-9AB4-45D2-B800-A0AE4D732923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 </a:t>
            </a:r>
            <a:r>
              <a:rPr lang="ru-RU" smtClean="0"/>
              <a:t>на внимание «Какую </a:t>
            </a:r>
            <a:r>
              <a:rPr lang="ru-RU" dirty="0" smtClean="0"/>
              <a:t>мебель вы видите </a:t>
            </a:r>
            <a:r>
              <a:rPr lang="ru-RU" smtClean="0"/>
              <a:t>на картинке?»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8702E-9AB4-45D2-B800-A0AE4D732923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 стол чуть-чуть похожа,</a:t>
            </a:r>
          </a:p>
          <a:p>
            <a:r>
              <a:rPr lang="ru-RU" sz="12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на кухне, и в прихожей,</a:t>
            </a:r>
          </a:p>
          <a:p>
            <a:r>
              <a:rPr lang="ru-RU" sz="12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спальне я бываю редко,</a:t>
            </a:r>
          </a:p>
          <a:p>
            <a:r>
              <a:rPr lang="ru-RU" sz="1200" b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зовусь я ... табуретка.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8702E-9AB4-45D2-B800-A0AE4D732923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меня вы посмотрите,</a:t>
            </a:r>
          </a:p>
          <a:p>
            <a:r>
              <a:rPr lang="ru-RU" sz="1200" b="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Дверки можете открыть вы,</a:t>
            </a:r>
          </a:p>
          <a:p>
            <a:r>
              <a:rPr lang="ru-RU" sz="1200" b="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полочках моих</a:t>
            </a:r>
          </a:p>
          <a:p>
            <a:r>
              <a:rPr lang="ru-RU" sz="1200" b="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нужного стоит!</a:t>
            </a:r>
          </a:p>
          <a:p>
            <a:r>
              <a:rPr lang="ru-RU" sz="1200" b="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 всех я, как жираф:</a:t>
            </a:r>
          </a:p>
          <a:p>
            <a:r>
              <a:rPr lang="ru-RU" sz="1200" b="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- большой, красивый ... шкаф.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8702E-9AB4-45D2-B800-A0AE4D732923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квартире нашей новый дом.</a:t>
            </a:r>
          </a:p>
          <a:p>
            <a:r>
              <a:rPr lang="ru-RU" sz="1200" b="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Живет посуда в доме том.</a:t>
            </a:r>
          </a:p>
          <a:p>
            <a:r>
              <a:rPr lang="ru-RU" sz="1200" b="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нём место есть и для конфет,</a:t>
            </a:r>
          </a:p>
          <a:p>
            <a:r>
              <a:rPr lang="ru-RU" sz="1200" b="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называется … буфет.</a:t>
            </a:r>
            <a:endParaRPr lang="ru-RU" sz="1200" b="0" i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8702E-9AB4-45D2-B800-A0AE4D732923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устал играть,</a:t>
            </a:r>
          </a:p>
          <a:p>
            <a:r>
              <a:rPr lang="ru-RU" sz="1200" b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ложишься на … кровать.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8702E-9AB4-45D2-B800-A0AE4D732923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 «Назови ласково»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8702E-9AB4-45D2-B800-A0AE4D732923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Игра «Один-много»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8702E-9AB4-45D2-B800-A0AE4D732923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Игра «Что это и без чего?»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8702E-9AB4-45D2-B800-A0AE4D732923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Игра «Что это и без чего?»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8702E-9AB4-45D2-B800-A0AE4D732923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F99F5D-E6E3-4DDD-8234-B7C2854EAA0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06D0F2-8308-4BE7-B498-EF97705D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package" Target="../embeddings/______Microsoft_PowerPoint1.sldx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620688"/>
            <a:ext cx="7344816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ТЕМА: «Мебель»</a:t>
            </a:r>
          </a:p>
          <a:p>
            <a:pPr algn="ctr">
              <a:lnSpc>
                <a:spcPct val="150000"/>
              </a:lnSpc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(Подготовительная группа)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348880"/>
            <a:ext cx="4954066" cy="3051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86380" y="5934670"/>
            <a:ext cx="3857620" cy="92333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Выполнила</a:t>
            </a:r>
            <a:r>
              <a:rPr lang="en-US" b="1" dirty="0" smtClean="0">
                <a:solidFill>
                  <a:srgbClr val="C00000"/>
                </a:solidFill>
                <a:latin typeface="Century" pitchFamily="18" charset="0"/>
              </a:rPr>
              <a:t>:</a:t>
            </a:r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  Воспитатель: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Century" pitchFamily="18" charset="0"/>
              </a:rPr>
              <a:t>Г</a:t>
            </a:r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БДОУ д/сад №106 </a:t>
            </a:r>
            <a:r>
              <a:rPr lang="ru-RU" b="1" dirty="0" err="1" smtClean="0">
                <a:solidFill>
                  <a:srgbClr val="C00000"/>
                </a:solidFill>
                <a:latin typeface="Century" pitchFamily="18" charset="0"/>
              </a:rPr>
              <a:t>Кардонова</a:t>
            </a:r>
            <a:r>
              <a:rPr lang="ru-RU" b="1" dirty="0" smtClean="0">
                <a:solidFill>
                  <a:srgbClr val="C00000"/>
                </a:solidFill>
                <a:latin typeface="Century" pitchFamily="18" charset="0"/>
              </a:rPr>
              <a:t> М.А.</a:t>
            </a:r>
            <a:endParaRPr lang="ru-RU" b="1" dirty="0">
              <a:solidFill>
                <a:srgbClr val="C00000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51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0738" y="1855789"/>
            <a:ext cx="2084785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54320" y="476672"/>
            <a:ext cx="5725349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sz="3600" b="1" dirty="0" smtClean="0">
                <a:ln/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Что это и без чего?»</a:t>
            </a:r>
            <a:endParaRPr lang="ru-RU" sz="3600" b="1" dirty="0">
              <a:ln/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014009"/>
            <a:ext cx="849694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Физкультминутка.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ребята – мастера. Стул сломали мы вчера,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Молотком тук-тук стучали, гвозди долго забивали,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Получилось как-то криво, отпилили мы красиво.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Зачищали шкуркой долго, покрывали лаком стойким,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Верх узором украшали. Мастера смотреть позвали.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ьга\Downloads\мебель\61145_html_mf4d75f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609600"/>
            <a:ext cx="8426510" cy="6248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0"/>
            <a:ext cx="693972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/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«Какую мебель вы видите на картинке?»</a:t>
            </a:r>
            <a:endParaRPr lang="ru-RU" sz="2800" b="1" dirty="0">
              <a:ln/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42910" y="1447800"/>
            <a:ext cx="8215370" cy="2052638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4427984" y="5013176"/>
            <a:ext cx="304800" cy="3048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571876"/>
            <a:ext cx="2500330" cy="237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692696"/>
            <a:ext cx="4680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когда он есть,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него и лечь, и сесть...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для отдыха нам дан,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Мягкий плюшевый … </a:t>
            </a:r>
          </a:p>
          <a:p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endParaRPr lang="ru-RU" sz="3200" b="1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284984"/>
            <a:ext cx="5597252" cy="303797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868144" y="1916832"/>
            <a:ext cx="1242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диван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88640"/>
            <a:ext cx="4608512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92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548680"/>
            <a:ext cx="60486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 стол чуть-чуть похожа,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на кухне, и в прихожей,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спальне я бываю редко,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зовусь я ... 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573016"/>
            <a:ext cx="2952328" cy="305891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23928" y="1772816"/>
            <a:ext cx="1945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табуретка.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38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6247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меня вы посмотрите,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Дверки можете открыть вы,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полочках моих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нужного стоит!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 всех я, как жираф: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- большой, красивый ... </a:t>
            </a:r>
            <a:endParaRPr lang="ru-RU" sz="2800" b="1" i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2132856"/>
            <a:ext cx="1116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шкаф</a:t>
            </a:r>
            <a:endParaRPr lang="ru-RU" sz="28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46" r="-2288" b="5720"/>
          <a:stretch>
            <a:fillRect/>
          </a:stretch>
        </p:blipFill>
        <p:spPr>
          <a:xfrm>
            <a:off x="5246314" y="2060848"/>
            <a:ext cx="3897686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62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32656"/>
            <a:ext cx="54726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квартире нашей новый дом.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Живет посуда в доме том.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нём место есть и для конфет,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называется …</a:t>
            </a:r>
            <a:endParaRPr lang="ru-RU" sz="2800" b="1" i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73" b="9727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3230" t="3249" r="14951" b="-531"/>
          <a:stretch>
            <a:fillRect/>
          </a:stretch>
        </p:blipFill>
        <p:spPr>
          <a:xfrm>
            <a:off x="3131840" y="2351763"/>
            <a:ext cx="3024336" cy="45062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32040" y="1628800"/>
            <a:ext cx="11674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буфет.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74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548680"/>
            <a:ext cx="58326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устал играть,</a:t>
            </a:r>
          </a:p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ложишься на … 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493605"/>
            <a:ext cx="5616624" cy="395881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88024" y="980728"/>
            <a:ext cx="1492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кровать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99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19050" y="0"/>
          <a:ext cx="912495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5" name="Слайд" r:id="rId5" imgW="4570378" imgH="3427533" progId="PowerPoint.Slide.12">
                  <p:embed/>
                </p:oleObj>
              </mc:Choice>
              <mc:Fallback>
                <p:oleObj name="Слайд" r:id="rId5" imgW="4570378" imgH="3427533" progId="PowerPoint.Slide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0"/>
                        <a:ext cx="9124950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47664" y="188640"/>
            <a:ext cx="6264696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«Назови ласково»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83316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«Один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много»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55" y="1988840"/>
            <a:ext cx="3425599" cy="2785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104" y="1412776"/>
            <a:ext cx="1948307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5158" y="4399251"/>
            <a:ext cx="195103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6839" y="1435371"/>
            <a:ext cx="195103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293096"/>
            <a:ext cx="195103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499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0738" y="1855789"/>
            <a:ext cx="2084785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54320" y="476672"/>
            <a:ext cx="5725349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sz="3600" b="1" dirty="0" smtClean="0">
                <a:ln/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Что это и без чего?»</a:t>
            </a:r>
            <a:endParaRPr lang="ru-RU" sz="3600" b="1" dirty="0">
              <a:ln/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5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390</Words>
  <Application>Microsoft Office PowerPoint</Application>
  <PresentationFormat>Экран (4:3)</PresentationFormat>
  <Paragraphs>80</Paragraphs>
  <Slides>13</Slides>
  <Notes>10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Воздушный поток</vt:lpstr>
      <vt:lpstr>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говоркова</dc:creator>
  <cp:lastModifiedBy>Lenovo</cp:lastModifiedBy>
  <cp:revision>38</cp:revision>
  <dcterms:created xsi:type="dcterms:W3CDTF">2016-01-29T09:47:00Z</dcterms:created>
  <dcterms:modified xsi:type="dcterms:W3CDTF">2022-11-17T17:25:06Z</dcterms:modified>
</cp:coreProperties>
</file>