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C619-AD70-44B9-A6AC-6C8AAB35ABDC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8091-82B7-4052-B8ED-2FDAC48A2B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C619-AD70-44B9-A6AC-6C8AAB35ABDC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8091-82B7-4052-B8ED-2FDAC48A2B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C619-AD70-44B9-A6AC-6C8AAB35ABDC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8091-82B7-4052-B8ED-2FDAC48A2B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C619-AD70-44B9-A6AC-6C8AAB35ABDC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8091-82B7-4052-B8ED-2FDAC48A2B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C619-AD70-44B9-A6AC-6C8AAB35ABDC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8091-82B7-4052-B8ED-2FDAC48A2B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C619-AD70-44B9-A6AC-6C8AAB35ABDC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8091-82B7-4052-B8ED-2FDAC48A2B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C619-AD70-44B9-A6AC-6C8AAB35ABDC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8091-82B7-4052-B8ED-2FDAC48A2B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C619-AD70-44B9-A6AC-6C8AAB35ABDC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8091-82B7-4052-B8ED-2FDAC48A2B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C619-AD70-44B9-A6AC-6C8AAB35ABDC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8091-82B7-4052-B8ED-2FDAC48A2B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C619-AD70-44B9-A6AC-6C8AAB35ABDC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8091-82B7-4052-B8ED-2FDAC48A2B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EC619-AD70-44B9-A6AC-6C8AAB35ABDC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8091-82B7-4052-B8ED-2FDAC48A2B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EC619-AD70-44B9-A6AC-6C8AAB35ABDC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08091-82B7-4052-B8ED-2FDAC48A2BA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9d2202bb425c695d15a7362ab8f9b1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12b910437626bf1ec2324def15f95e0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4534" y="11544"/>
            <a:ext cx="9142796" cy="684645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6b24960936554db4cd7a3ab9c51be87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500098" y="0"/>
            <a:ext cx="9887106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872334d-8b9b-5bc6-a1b5-3db8854e3be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20241727_25-phonoteka_org-p-fon-po-pozharnoi-bezopasnosti-dlya-detei-2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0271461" cy="73063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2022-09-28T12:45:41Z</dcterms:created>
  <dcterms:modified xsi:type="dcterms:W3CDTF">2022-09-28T13:20:25Z</dcterms:modified>
</cp:coreProperties>
</file>