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59" d="100"/>
          <a:sy n="59" d="100"/>
        </p:scale>
        <p:origin x="-336" y="-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4784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34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740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61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075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16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98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9404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19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136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538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3D0BC-F5DC-4AE5-9ECD-83E36B47A8A8}" type="datetimeFigureOut">
              <a:rPr lang="ru-RU" smtClean="0"/>
              <a:t>13.11.2022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4D80B-CAC4-4833-B5F9-E64CAEC8CCE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493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80%D0%B5%D0%B7%D0%B8%D0%B4%D0%B5%D0%BD%D1%82" TargetMode="External"/><Relationship Id="rId2" Type="http://schemas.openxmlformats.org/officeDocument/2006/relationships/hyperlink" Target="https://ru.wikipedia.org/wiki/%D0%93%D0%BE%D1%81%D1%83%D0%B4%D0%B0%D1%80%D1%81%D1%82%D0%B2%D0%B5%D0%BD%D0%BD%D1%8B%D0%B5_%D0%B4%D0%BE%D0%BB%D0%B6%D0%BD%D0%BE%D1%81%D1%82%D0%B8_%D0%A0%D0%BE%D1%81%D1%81%D0%B8%D0%B9%D1%81%D0%BA%D0%BE%D0%B9_%D0%A4%D0%B5%D0%B4%D0%B5%D1%80%D0%B0%D1%86%D0%B8%D0%B8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hyperlink" Target="https://ru.wikipedia.org/wiki/%D0%93%D0%BB%D0%B0%D0%B2%D0%B0_%D0%B3%D0%BE%D1%81%D1%83%D0%B4%D0%B0%D1%80%D1%81%D1%82%D0%B2%D0%B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2300"/>
            <a:ext cx="11188700" cy="55546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«Россия – великая держава»</a:t>
            </a:r>
          </a:p>
          <a:p>
            <a:pPr marL="0" indent="0" algn="ctr">
              <a:buNone/>
            </a:pP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МБОУ ЦО №35 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«А» класса 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Ивашкина Полина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get-pdb/1008348/1412ea90-0f33-4c51-867b-c56d7a9c7f44/s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7147" y="3693694"/>
            <a:ext cx="2348738" cy="243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74700" y="1079500"/>
            <a:ext cx="596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/>
          </a:p>
          <a:p>
            <a:endParaRPr lang="ru-RU" sz="1200" dirty="0"/>
          </a:p>
          <a:p>
            <a:r>
              <a:rPr lang="ru-RU" sz="1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4508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800" y="365125"/>
            <a:ext cx="10160000" cy="7016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Сталинград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4200" y="1168400"/>
            <a:ext cx="6794500" cy="5168899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Сталинградской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Красной армии удалось создать так называемый «Сталинградский котел».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ноября 1942 года войска Юго-Западного и Сталинградского фронтов замкнули кольцо окружения, в котором оказалась почти 300-тысячная вражеская группировка. В Сталинграде оказался в плену один из «любимчиков» Гитлера маршал Паулюс, который в дни Сталинградского сражения стал фельдмаршалом. К началу 1943 года 6-я армия Паулюса представляла собой жалкое зрелище. 8 января советское военное командование обратилось к немецкому военачальнику с ультиматумом: если он не сдастся к 10-и часам следующего дня, все находящиеся в «котле» немцы будут уничтожены. Паулюс на ультиматум никак не отреагировал. 31 января он был взят в плен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Сталинградская битва закончилось поражением Германии.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1026" name="Picture 2" descr="https://avatars.mds.yandex.net/get-pdb/480866/0deee3a7-0a9f-4c48-ace6-00d294ef7a6e/s1200?webp=fal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9092" y="2598820"/>
            <a:ext cx="4083139" cy="3103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199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 Сталинградского сражения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556084"/>
            <a:ext cx="7150100" cy="462087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Сталинградской битве проявляли беспримерное мужество не только взрослые, но и дети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героинь Сталинграда стала 12-летняя девочка Люся Радыно. Она оказалась в Сталинграде после эвакуации из Ленинграда. Однажды в детприёмник, где была девочка, пришёл офицер и сказал, что проводится набор юных разведчиков для добывания ценной информации за линией фронта. Люся сразу же вызвалась помочь. В первый же выход в тыл врага Люсю задержали немцы. Им она сказала, что идёт на поля, где с другими детьми выращивает овощи, чтобы не умереть с голода. Ей поверили, но всё равно отправили на кухню чистить картошку. Люся смекнула, что сможет узнать количество немецких солдат, просто подсчитав количество почищенной картошки. В итоге, информацию Люся добыла. Кроме того, ей удалось бежать. За линию фронта Люся ходила семь раз, ни разу не допустив ни одной ошибки. </a:t>
            </a:r>
          </a:p>
        </p:txBody>
      </p:sp>
      <p:pic>
        <p:nvPicPr>
          <p:cNvPr id="1026" name="Picture 2" descr="http://russian7.ru/wp-content/uploads/2014/11/61367-10_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8671" y="2807367"/>
            <a:ext cx="2164606" cy="305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99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37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 Сталинградского сражения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358900"/>
            <a:ext cx="6159500" cy="48180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Сержант Яков Павлов стал единственным, кто получил за оборону дома звание Героя Советского Союза. Вечером 27 сентября 1942 года он получил боевое задание командира роты лейтенанта Наумова разведать обстановку в 4-этажном здании в центре города, которое имело важное тактическое положение. Этот дом вошёл в историю Сталинградской битвы как «Дом Павлова». С тремя бойцами - Черноголовым, Глущенко и Александровым Якову удалось выбить немцев из здания и захватить его. Вскоре группа получила подкрепление, боепитание и телефонную линию. Фашисты непрерывно атаковали здание, пытались разбить его артиллерией и авиабомбами. Умело маневрируя силами небольшого «гарнизона», Павлов избегал больших потерь и в течение 58 дней и ночей оборонял дом, не позволяя врагу пробиться к Волге.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russian7.ru/wp-content/uploads/2014/11/0000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262" y="2703683"/>
            <a:ext cx="3647989" cy="246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156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94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 Сталинградской битвы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9231" y="1084179"/>
            <a:ext cx="6057900" cy="493236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 Пассар, как и Василий Зайцев, был снайпером. Его необычная для нашего уха фамилия переводится с нанайского как «меткий глаз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моменту гибели Максима Пассара, на его счету было 234 убитых фашиста. Немцы боялись меткого нанайца, называя его «дьяволом из гнезда чертей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Погиб Максим Пассар 22 января 1943 года, перед смертью успев «положить» двух снайперов. Снайпер был дважды награжден орденом Красной Звезды, но своего Героя он получил уже посмертно, став Героем России в 2010 году.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026" name="Picture 2" descr="http://russian7.ru/wp-content/uploads/2014/11/passar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7944" y="2069431"/>
            <a:ext cx="1922697" cy="307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947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59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 Сталинградской битвы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3905" y="1309437"/>
            <a:ext cx="5283200" cy="40814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 битва показала всему миру героизм и беспримерное мужество советского народа. Причём не только взрослых, но и детей. Это было самое кровопролитное сражение Второй мировой войны, кардинально изменившее её ход.</a:t>
            </a:r>
            <a:endParaRPr lang="ru-RU" sz="2400" dirty="0"/>
          </a:p>
        </p:txBody>
      </p:sp>
      <p:pic>
        <p:nvPicPr>
          <p:cNvPr id="1026" name="Picture 2" descr="http://mysssr.com/images/photos/medium/4218504cfbc3a43ad3063021eb0a643e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02328" y="1338461"/>
            <a:ext cx="3318071" cy="483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975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символы Российской Федерации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лаг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292600" cy="30892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21400" y="1587500"/>
            <a:ext cx="5232400" cy="458946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 России был </a:t>
            </a:r>
            <a:r>
              <a:rPr lang="ru-RU" sz="1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утверждён </a:t>
            </a: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декабря 1993 </a:t>
            </a:r>
            <a:r>
              <a:rPr lang="ru-RU" sz="1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триколор имеет более чем 300‑летнюю историю. Государственный флаг в России появился на рубеже XVII‑XVIII веков, в эпоху становления России как мощного государства. Впервые бело‑сине‑красный флаг был поднят на первом русском военном корабле "Орел", в царствование отца Петра I Алексея Михайловича. Законным же "отцом" триколора признан Петр I. 20 января 1705 года он издал указ, согласно которому "на торговых всяких судах" должны поднимать бело‑сине‑красный флаг, сам начертал образец и определил порядок горизонтальных полос.</a:t>
            </a:r>
          </a:p>
        </p:txBody>
      </p:sp>
      <p:pic>
        <p:nvPicPr>
          <p:cNvPr id="1028" name="Picture 4" descr="https://avatars.mds.yandex.net/get-pdb/2387605/d44a3ad2-4e1e-4fb9-96b6-1d38fe63da02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9642" y="2848179"/>
            <a:ext cx="2837936" cy="193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3079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Helvetica Neue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622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34105" cy="8817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14894" y="947652"/>
            <a:ext cx="4771505" cy="470500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985164" y="1246910"/>
            <a:ext cx="5469774" cy="493775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России — один из главных государственных символов России, наряду с флагом и гимном. Современный герб России представляет собой золотого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двуглавого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орла на красном фоне. Над головами орла изображены три короны, ныне символизирующие суверенитет как всей Российской Федерации, так и ее частей, субъектов Федерации; в лапах — скипетр и держава, олицетворяющие государственную власть и единое государство; на груди — изображение всадника, поражающего копьем дракона. Это один из древних символов борьбы добра со злом, света с тьмой, защиты Отечества.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877" y="2807368"/>
            <a:ext cx="3125523" cy="262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255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static.wixstatic.com/media/c28549_019b40a52ca34d21bd61ba021312f8b7~mv2.png/v1/fit/w_1000,h_604,al_c,q_80/file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30500" y="3748337"/>
            <a:ext cx="5130800" cy="273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292100"/>
            <a:ext cx="10185400" cy="1066799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гимна Российской Федерации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(слова С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Михалкова</a:t>
            </a:r>
            <a:r>
              <a:rPr lang="ru-RU" sz="3600" b="1" dirty="0">
                <a:solidFill>
                  <a:srgbClr val="C00000"/>
                </a:solidFill>
              </a:rPr>
              <a:t>)</a:t>
            </a:r>
            <a:r>
              <a:rPr lang="ru-RU" sz="3600" b="1" dirty="0">
                <a:solidFill>
                  <a:srgbClr val="FF0000"/>
                </a:solidFill>
              </a:rPr>
              <a:t/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38200" y="1270001"/>
            <a:ext cx="4330700" cy="38481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- священная наша держава,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- любимая наша страна.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Могучая воля, великая слава -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Твое достоянье на все времена!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Славься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Отечество наше свободное,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Братских народов союз вековой,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Предками данная мудрость народная!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Славься, страна! Мы гордимся тобой!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южных морей до полярного края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Раскинулись наши леса и поля.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ты на свете! Одна ты такая -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Хранимая Богом родная земля!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997700" y="1270001"/>
            <a:ext cx="4419600" cy="40131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Славься, Отечество наше свободное,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Братских народов союз вековой,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Предками данная мудрость народная!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Славься, страна! Мы гордимся тобой!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простор для мечты и для жизни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Грядущие нам открывают года.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силу дает наша верность Отчизне.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было, так есть и так будет всегда!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Славься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Отечество наше свободное,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Братских народов союз вековой,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Предками данная мудрость народная!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Славься, страна! Мы гордимся тобой!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677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Российской Федерации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7990" y="1812758"/>
            <a:ext cx="5181600" cy="293570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Российской Федерации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высшая 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Государственные должности Российской Федерации"/>
              </a:rPr>
              <a:t>государственная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Государственные должности Российской Федерации"/>
              </a:rPr>
              <a:t>должность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лицо, избранное на эту должность.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Президент"/>
              </a:rPr>
              <a:t>Президент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Российской Федерации является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Глава государства"/>
              </a:rPr>
              <a:t>главой государства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2050" name="Picture 2" descr="https://pbs.twimg.com/media/Do6JNNIW4AASxxI.jpg: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2884" y="1485441"/>
            <a:ext cx="4044616" cy="40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564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99700" cy="6254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 о ВОВ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6400" y="1216024"/>
            <a:ext cx="5422900" cy="46005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войны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было много тех героев, Чьи неизвестны имена.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Навеки их, взяла с собою, 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свой край, неведомый, война.</a:t>
            </a:r>
          </a:p>
          <a:p>
            <a:pPr marL="0" indent="0">
              <a:buNone/>
            </a:pP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Братские могилы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братских могилах не ставят крестов,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вдовы на них не рыдают.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ним кто-то приносит букетик цветов.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вечный огонь зажигает.</a:t>
            </a:r>
          </a:p>
          <a:p>
            <a:pPr marL="0" indent="0">
              <a:buNone/>
            </a:pP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не вернулся из боя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все не так? Вроде все как всегда: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же небо – опять голубое,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же лес, тот же воздух и та же вода,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он не вернулся из боя.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get-pdb/477388/3cd90ede-9d71-4147-af6a-ce10f254ad5f/s1200?webp=fal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6700" y="990600"/>
            <a:ext cx="5146847" cy="529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80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3200"/>
            <a:ext cx="9931400" cy="105409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истории России множество значимых событий.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2300" y="1562100"/>
            <a:ext cx="5397500" cy="46148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мировая война велась на территории 40 стран, в ней принимало участие 72 государства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1941 году Германия имела сильнейшую армию в мире, но несколько переломных сражений привели Третий Рейх к поражению.</a:t>
            </a: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https://img5.goodfon.ru/original/1920x1080/3/fb/orden-vov-patron-karta-oboznacheniia-sablia.jpg"/>
          <p:cNvPicPr>
            <a:picLocks noGrp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53200" y="2048669"/>
            <a:ext cx="4787900" cy="2914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2386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350500" cy="8667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Сталинград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46769" y="1065046"/>
            <a:ext cx="5181600" cy="47037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 битва была главным переломным сражением Второй мировой войны. Советское военное командование ясно дало понять: за Волгой земли нет.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 оценки этого сражения и тех потерь, которые понес Сталинград зарубежных историков. В книге «Операция выжить», увидевшей свет в 1949 году и написанной известным американским публицистом Хесслером, указывалось: «По оценке весьма реалистического ученого-доктора Филиппа Моррисона, потребовалось бы по крайней мере 1000 атомных бомб, чтобы причинить России ущерб, нанесенный только в ходе одной Сталинградской кампании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...»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ll.culture.ru/uploads/2b902f9ac233d2e54f5febc169bc73b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4312" y="1780673"/>
            <a:ext cx="5535537" cy="356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223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45800" cy="6635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Сталинград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2600" y="1320800"/>
            <a:ext cx="5537200" cy="485616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 битва была борьбой за выживание. Начало было положено 23 августа 1942 года, когда немецкая авиация произвела массированную бомбардировку города. Погибло 40 000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Сталинграде Красная армия применила революционные нововведения психологического давления на противника. Из громкоговорителей, установленных у передовой, неслись любимые шлягеры немецкой музыки, которые прерывались сообщениями о победах Красной армии на участках Сталинградского фронта. Самым эффективным средством психологического прессинга был монотонный стук метронома, который прерывался через 7 ударов комментарием на немецком языке: «Каждые 7 секунд на фронте погибает один немецкий солдат». </a:t>
            </a:r>
          </a:p>
        </p:txBody>
      </p:sp>
      <p:pic>
        <p:nvPicPr>
          <p:cNvPr id="1026" name="Picture 2" descr="https://avatars.mds.yandex.net/get-zen_doc/1247665/pub_5cfc0704bbfeea00af313605_5cfc093a2d133400afd9ec69/scale_12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9558" y="2040557"/>
            <a:ext cx="4973052" cy="315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7034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914</Words>
  <Application>Microsoft Office PowerPoint</Application>
  <PresentationFormat>Произвольный</PresentationFormat>
  <Paragraphs>85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Государственные символы Российской Федерации: Флаг</vt:lpstr>
      <vt:lpstr>Герб </vt:lpstr>
      <vt:lpstr> Государственного гимна Российской Федерации (слова С. Михалкова) </vt:lpstr>
      <vt:lpstr>Президент Российской Федерации</vt:lpstr>
      <vt:lpstr>Стихи о ВОВ</vt:lpstr>
      <vt:lpstr>В истории России множество значимых событий. </vt:lpstr>
      <vt:lpstr>Битва за Сталинград</vt:lpstr>
      <vt:lpstr>Битва за Сталинград</vt:lpstr>
      <vt:lpstr>Битва за Сталинград</vt:lpstr>
      <vt:lpstr>Герои Сталинградского сражения</vt:lpstr>
      <vt:lpstr>Герои Сталинградского сражения</vt:lpstr>
      <vt:lpstr>Герои Сталинградской битвы</vt:lpstr>
      <vt:lpstr>Герои Сталинградской битвы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Государственные символы Российской Федерации</dc:title>
  <dc:creator>Пользователь Windows</dc:creator>
  <cp:lastModifiedBy>Kabinet13</cp:lastModifiedBy>
  <cp:revision>50</cp:revision>
  <dcterms:created xsi:type="dcterms:W3CDTF">2020-04-06T15:55:46Z</dcterms:created>
  <dcterms:modified xsi:type="dcterms:W3CDTF">2022-11-13T17:12:29Z</dcterms:modified>
</cp:coreProperties>
</file>