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63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8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4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3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1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60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75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75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40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58C7E-D8DB-4BF5-9C50-42D27960E79B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426B5-AB4B-4F3A-8D63-F72E0B4A19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6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nya\Desktop\Марьяш Н.К УКТУ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" y="325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554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Tanya\Desktop\Марьяш Н.К УКТУ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690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Tanya\Desktop\Марьяш Н.К УКТУ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7" y="-1777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50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Tanya\Desktop\Марьяш Н.К УКТУ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898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Tanya\Desktop\Марьяш Н.К УКТУ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302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934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Tanya\Desktop\Марьяш Н.К УКТУ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498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Tanya\Desktop\Марьяш Н.К УКТУ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12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Tanya\Desktop\Марьяш Н.К УКТУ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0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Tanya\Desktop\Марьяш Н.К УКТУ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32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Tanya\Desktop\Марьяш Н.К УКТУ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651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Tanya\Desktop\Марьяш Н.К УКТУ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57" y="1867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709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anya\Desktop\Марьяш Н.К УКТУ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046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Tanya\Desktop\Марьяш Н.К УКТУ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064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Tanya\Desktop\Марьяш Н.К УКТУ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8" y="195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86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Tanya\Desktop\Марьяш Н.К УКТУ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9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851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Tanya\Desktop\Марьяш Н.К УКТУ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" y="273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025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Tanya\Desktop\Марьяш Н.К УКТУ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440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Tanya\Desktop\Марьяш Н.К УКТУ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73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anya\Desktop\Марьяш Н.К УКТУ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08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anya\Desktop\Марьяш Н.К УКТУ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302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anya\Desktop\Марьяш Н.К УКТУ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" y="108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49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anya\Desktop\Марьяш Н.К УКТУ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065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anya\Desktop\Марьяш Н.К УКТУ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3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916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Tanya\Desktop\Марьяш Н.К УКТУ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" y="-1690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165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anya\Desktop\Марьяш Н.К УКТУ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17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Tanya</cp:lastModifiedBy>
  <cp:revision>1</cp:revision>
  <dcterms:created xsi:type="dcterms:W3CDTF">2022-11-17T09:42:28Z</dcterms:created>
  <dcterms:modified xsi:type="dcterms:W3CDTF">2022-11-17T09:47:47Z</dcterms:modified>
</cp:coreProperties>
</file>