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7" r:id="rId3"/>
    <p:sldId id="279" r:id="rId4"/>
    <p:sldId id="275" r:id="rId5"/>
    <p:sldId id="276" r:id="rId6"/>
    <p:sldId id="283" r:id="rId7"/>
    <p:sldId id="257" r:id="rId8"/>
    <p:sldId id="280" r:id="rId9"/>
    <p:sldId id="266" r:id="rId10"/>
    <p:sldId id="281" r:id="rId11"/>
    <p:sldId id="269" r:id="rId12"/>
    <p:sldId id="268" r:id="rId13"/>
    <p:sldId id="284" r:id="rId14"/>
    <p:sldId id="278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" name="Рисунок 5" descr="50992a2d24dcf.jpg"/>
          <p:cNvPicPr>
            <a:picLocks noChangeAspect="1"/>
          </p:cNvPicPr>
          <p:nvPr/>
        </p:nvPicPr>
        <p:blipFill>
          <a:blip r:embed="rId3" cstate="print"/>
          <a:srcRect l="13727" t="-782" r="10937"/>
          <a:stretch>
            <a:fillRect/>
          </a:stretch>
        </p:blipFill>
        <p:spPr>
          <a:xfrm>
            <a:off x="357158" y="857232"/>
            <a:ext cx="3857652" cy="368618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4860032" y="3573016"/>
            <a:ext cx="4000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Истоки способностей  и дарования детей находятся </a:t>
            </a:r>
          </a:p>
          <a:p>
            <a:r>
              <a:rPr lang="ru-RU" sz="2000" i="1" dirty="0" smtClean="0"/>
              <a:t>на кончиках пальцев.</a:t>
            </a:r>
          </a:p>
          <a:p>
            <a:r>
              <a:rPr lang="ru-RU" sz="2400" i="1" dirty="0" smtClean="0"/>
              <a:t>                            </a:t>
            </a:r>
            <a:r>
              <a:rPr lang="ru-RU" i="1" dirty="0" smtClean="0"/>
              <a:t>В.А.Сухомлинский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4008" y="980728"/>
            <a:ext cx="46638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Развитие мелкой</a:t>
            </a:r>
          </a:p>
          <a:p>
            <a:r>
              <a:rPr lang="ru-RU" sz="4000" i="1" dirty="0" smtClean="0"/>
              <a:t>     моторики по </a:t>
            </a:r>
          </a:p>
          <a:p>
            <a:r>
              <a:rPr lang="ru-RU" sz="4000" i="1" dirty="0" smtClean="0"/>
              <a:t>технологии «Ёжик»</a:t>
            </a:r>
          </a:p>
          <a:p>
            <a:r>
              <a:rPr lang="ru-RU" sz="4000" i="1" dirty="0" smtClean="0"/>
              <a:t>(мячики Су- </a:t>
            </a:r>
            <a:r>
              <a:rPr lang="ru-RU" sz="4000" i="1" dirty="0" err="1" smtClean="0"/>
              <a:t>Джок</a:t>
            </a:r>
            <a:r>
              <a:rPr lang="ru-RU" sz="4000" i="1" dirty="0" smtClean="0"/>
              <a:t>)</a:t>
            </a:r>
            <a:endParaRPr lang="ru-RU" sz="40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4611567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Презентацию составила воспитатель: </a:t>
            </a:r>
          </a:p>
          <a:p>
            <a:pPr algn="ctr"/>
            <a:r>
              <a:rPr lang="ru-RU" i="1" dirty="0" smtClean="0"/>
              <a:t>Худи </a:t>
            </a:r>
            <a:r>
              <a:rPr lang="ru-RU" i="1" smtClean="0"/>
              <a:t>Юлия Николаевна</a:t>
            </a:r>
            <a:endParaRPr lang="ru-RU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29427" y="1603121"/>
            <a:ext cx="3857146" cy="289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436651" y="980728"/>
            <a:ext cx="37701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Выкладывание</a:t>
            </a:r>
          </a:p>
          <a:p>
            <a:r>
              <a:rPr lang="ru-RU" sz="3600" i="1" dirty="0"/>
              <a:t>ф</a:t>
            </a:r>
            <a:r>
              <a:rPr lang="ru-RU" sz="3600" i="1" dirty="0" smtClean="0"/>
              <a:t>игур из счетных</a:t>
            </a:r>
          </a:p>
          <a:p>
            <a:r>
              <a:rPr lang="ru-RU" sz="3600" i="1" dirty="0" smtClean="0"/>
              <a:t>палочек</a:t>
            </a:r>
            <a:endParaRPr lang="ru-RU" sz="36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572" y="2852936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2768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416804"/>
            <a:ext cx="3409955" cy="301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1214414" y="714356"/>
            <a:ext cx="2390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Эспандер.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1083482"/>
            <a:ext cx="3555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     Дружба</a:t>
            </a:r>
          </a:p>
          <a:p>
            <a:r>
              <a:rPr lang="ru-RU" sz="2000" i="1" dirty="0" smtClean="0"/>
              <a:t>Я в друзьях души не чаю,</a:t>
            </a:r>
          </a:p>
          <a:p>
            <a:r>
              <a:rPr lang="ru-RU" sz="2000" i="1" dirty="0" smtClean="0"/>
              <a:t>Я друзей своих встречаю.</a:t>
            </a:r>
          </a:p>
          <a:p>
            <a:r>
              <a:rPr lang="ru-RU" sz="2000" i="1" dirty="0" smtClean="0"/>
              <a:t>Каждый руку мне пожмет,</a:t>
            </a:r>
          </a:p>
          <a:p>
            <a:r>
              <a:rPr lang="ru-RU" sz="2000" i="1" dirty="0" smtClean="0"/>
              <a:t>Каждый мне привет пошлет!</a:t>
            </a:r>
            <a:endParaRPr lang="ru-RU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143768" y="3259723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О.Крупенчук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652120" y="3861048"/>
            <a:ext cx="2125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Сжимать и разжимать на каждый ударный слог сначала в правой, затем в левой руке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428736"/>
            <a:ext cx="2935619" cy="328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5143504" y="714356"/>
            <a:ext cx="3591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Зубные щетки.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91555" y="1068299"/>
            <a:ext cx="32153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         </a:t>
            </a:r>
            <a:r>
              <a:rPr lang="ru-RU" sz="4000" i="1" dirty="0" smtClean="0"/>
              <a:t>Массаж</a:t>
            </a:r>
          </a:p>
          <a:p>
            <a:r>
              <a:rPr lang="ru-RU" sz="2000" i="1" dirty="0" smtClean="0"/>
              <a:t>Я возьму зубную щетку,</a:t>
            </a:r>
          </a:p>
          <a:p>
            <a:r>
              <a:rPr lang="ru-RU" sz="2000" i="1" dirty="0" smtClean="0"/>
              <a:t>Чтоб погладить пальчики.</a:t>
            </a:r>
          </a:p>
          <a:p>
            <a:r>
              <a:rPr lang="ru-RU" sz="2000" i="1" dirty="0" smtClean="0"/>
              <a:t>Станьте ловкими скорей,</a:t>
            </a:r>
          </a:p>
          <a:p>
            <a:r>
              <a:rPr lang="ru-RU" sz="2000" i="1" dirty="0" smtClean="0"/>
              <a:t>Пальчики-удальчики!</a:t>
            </a:r>
            <a:endParaRPr lang="ru-RU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500298" y="3259723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С.Ерошкина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475656" y="4293096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Растирают щеткой подушечки пальцев правой, затем левой руки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81380" y="1006743"/>
            <a:ext cx="38523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Щетки</a:t>
            </a:r>
            <a:r>
              <a:rPr lang="ru-RU" sz="2800" i="1" dirty="0"/>
              <a:t> </a:t>
            </a:r>
            <a:r>
              <a:rPr lang="ru-RU" sz="2800" i="1" dirty="0" smtClean="0"/>
              <a:t>для одежды, </a:t>
            </a:r>
          </a:p>
          <a:p>
            <a:r>
              <a:rPr lang="ru-RU" sz="2800" i="1" dirty="0"/>
              <a:t>г</a:t>
            </a:r>
            <a:r>
              <a:rPr lang="ru-RU" sz="2800" i="1" dirty="0" smtClean="0"/>
              <a:t>убки для посуды и т.д.</a:t>
            </a:r>
            <a:endParaRPr lang="ru-RU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91555" y="945187"/>
            <a:ext cx="28240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         </a:t>
            </a:r>
            <a:r>
              <a:rPr lang="ru-RU" sz="4000" i="1" dirty="0" smtClean="0"/>
              <a:t>Массаж</a:t>
            </a:r>
          </a:p>
          <a:p>
            <a:r>
              <a:rPr lang="ru-RU" sz="2000" i="1" dirty="0" smtClean="0"/>
              <a:t>      Массаж ладоней рук</a:t>
            </a:r>
            <a:endParaRPr lang="ru-RU" sz="20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0307" y="2083963"/>
            <a:ext cx="3169418" cy="2641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587" y="2216150"/>
            <a:ext cx="3298825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9605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" name="Рисунок 5" descr="4e8990a461c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214422"/>
            <a:ext cx="3857652" cy="32784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98443" y="1214422"/>
            <a:ext cx="3319114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Веселый счет</a:t>
            </a:r>
          </a:p>
          <a:p>
            <a:r>
              <a:rPr lang="ru-RU" sz="2000" i="1" dirty="0" smtClean="0"/>
              <a:t>Пальчиками мы перебираем</a:t>
            </a:r>
          </a:p>
          <a:p>
            <a:r>
              <a:rPr lang="ru-RU" sz="2000" i="1" dirty="0" smtClean="0"/>
              <a:t>И бусинки считаем:</a:t>
            </a:r>
          </a:p>
          <a:p>
            <a:r>
              <a:rPr lang="ru-RU" sz="2000" i="1" dirty="0" smtClean="0"/>
              <a:t>Один, два, три…</a:t>
            </a:r>
          </a:p>
          <a:p>
            <a:r>
              <a:rPr lang="ru-RU" i="1" dirty="0" smtClean="0"/>
              <a:t>                                 </a:t>
            </a:r>
            <a:r>
              <a:rPr lang="ru-RU" sz="1600" i="1" dirty="0" smtClean="0"/>
              <a:t>В.Цвынтарный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436096" y="4005064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Нанизывание бусин на шнурок</a:t>
            </a:r>
            <a:endParaRPr lang="ru-RU" sz="16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492" y="1196752"/>
            <a:ext cx="268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!</a:t>
            </a:r>
            <a:endParaRPr lang="ru-RU" sz="2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583294"/>
            <a:ext cx="30243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Успехов в работе с вашим ребенком!</a:t>
            </a:r>
            <a:endParaRPr lang="ru-RU" sz="4000" b="1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8587" y="2082156"/>
            <a:ext cx="3298825" cy="22454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2874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1714488"/>
            <a:ext cx="3929090" cy="269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500042"/>
            <a:ext cx="2952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Массажные </a:t>
            </a:r>
          </a:p>
          <a:p>
            <a:r>
              <a:rPr lang="ru-RU" sz="4000" i="1" dirty="0" smtClean="0"/>
              <a:t>   мячики.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191617" y="1016901"/>
            <a:ext cx="344664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Крепко мячики</a:t>
            </a:r>
          </a:p>
          <a:p>
            <a:r>
              <a:rPr lang="ru-RU" sz="4000" i="1" dirty="0" smtClean="0"/>
              <a:t>    сжимаем</a:t>
            </a:r>
          </a:p>
          <a:p>
            <a:endParaRPr lang="ru-RU" sz="2000" b="1" i="1" dirty="0" smtClean="0"/>
          </a:p>
          <a:p>
            <a:r>
              <a:rPr lang="ru-RU" sz="2000" i="1" dirty="0" smtClean="0"/>
              <a:t>Крепко мячики сжимаем,</a:t>
            </a:r>
          </a:p>
          <a:p>
            <a:r>
              <a:rPr lang="ru-RU" sz="2000" i="1" dirty="0" smtClean="0"/>
              <a:t>Наши мышцы напрягаем,</a:t>
            </a:r>
          </a:p>
          <a:p>
            <a:r>
              <a:rPr lang="ru-RU" sz="2000" i="1" dirty="0" smtClean="0"/>
              <a:t>Чтобы пальцы никогда</a:t>
            </a:r>
          </a:p>
          <a:p>
            <a:r>
              <a:rPr lang="ru-RU" sz="2000" i="1" dirty="0" smtClean="0"/>
              <a:t>Не боялись бы труда.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84470" y="4064177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i="1" dirty="0" err="1" smtClean="0"/>
              <a:t>О.Крупенчук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868144" y="4725144"/>
            <a:ext cx="20882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Дети крепко сжимают мячики поочередно в каждой руке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549" y="1714488"/>
            <a:ext cx="3592310" cy="269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500042"/>
            <a:ext cx="2952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Массажные </a:t>
            </a:r>
          </a:p>
          <a:p>
            <a:r>
              <a:rPr lang="ru-RU" sz="4000" i="1" dirty="0" smtClean="0"/>
              <a:t>   мячики.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340193" y="1161761"/>
            <a:ext cx="3168496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Бежит ежик</a:t>
            </a:r>
          </a:p>
          <a:p>
            <a:r>
              <a:rPr lang="ru-RU" sz="3200" i="1" dirty="0" smtClean="0"/>
              <a:t> по дорожке</a:t>
            </a:r>
          </a:p>
          <a:p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i="1" dirty="0" smtClean="0"/>
              <a:t>Бежит ежик по дорожке, </a:t>
            </a:r>
          </a:p>
          <a:p>
            <a:r>
              <a:rPr lang="ru-RU" sz="2000" i="1" dirty="0" smtClean="0"/>
              <a:t>У него кривые ножки,</a:t>
            </a:r>
          </a:p>
          <a:p>
            <a:r>
              <a:rPr lang="ru-RU" sz="2000" i="1" dirty="0" smtClean="0"/>
              <a:t>Весь иголками оброс, - </a:t>
            </a:r>
          </a:p>
          <a:p>
            <a:r>
              <a:rPr lang="ru-RU" sz="2000" i="1" dirty="0" smtClean="0"/>
              <a:t>Жалко ежика до слез.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1532" y="3919211"/>
            <a:ext cx="1018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i="1" dirty="0" smtClean="0"/>
              <a:t>К. </a:t>
            </a:r>
            <a:r>
              <a:rPr lang="ru-RU" sz="1600" i="1" dirty="0" err="1" smtClean="0"/>
              <a:t>Шефер</a:t>
            </a:r>
            <a:endParaRPr lang="ru-RU" sz="1600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830185" y="4408721"/>
            <a:ext cx="20556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Дети катают мячик в руках, делая движения вперед-назад, вправо-влево между ладонями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8465483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4"/>
            <a:ext cx="457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714356"/>
            <a:ext cx="2175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Коврики.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43535" y="1077729"/>
            <a:ext cx="2176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Козочка. </a:t>
            </a:r>
            <a:endParaRPr lang="ru-RU" sz="4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500693" y="1838686"/>
            <a:ext cx="286257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Вдоль дороги на виду</a:t>
            </a:r>
          </a:p>
          <a:p>
            <a:r>
              <a:rPr lang="ru-RU" sz="2000" i="1" dirty="0" smtClean="0"/>
              <a:t>Щиплет козочка траву.</a:t>
            </a:r>
          </a:p>
          <a:p>
            <a:r>
              <a:rPr lang="ru-RU" sz="2000" i="1" dirty="0" smtClean="0"/>
              <a:t>Глазки блестят,</a:t>
            </a:r>
          </a:p>
          <a:p>
            <a:r>
              <a:rPr lang="ru-RU" sz="2000" i="1" dirty="0" smtClean="0"/>
              <a:t>Рожки торчат,</a:t>
            </a:r>
          </a:p>
          <a:p>
            <a:r>
              <a:rPr lang="ru-RU" sz="2000" i="1" dirty="0" smtClean="0"/>
              <a:t>Копытца стучат.</a:t>
            </a:r>
          </a:p>
          <a:p>
            <a:r>
              <a:rPr lang="ru-RU" sz="2000" i="1" dirty="0" smtClean="0"/>
              <a:t>                          </a:t>
            </a:r>
            <a:r>
              <a:rPr lang="ru-RU" sz="1600" i="1" dirty="0" smtClean="0"/>
              <a:t>Е. Янушко</a:t>
            </a:r>
            <a:endParaRPr lang="ru-RU" sz="16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70" y="1838686"/>
            <a:ext cx="3716897" cy="2976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8886" y="4005064"/>
            <a:ext cx="2176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Указательные пальцы и средние пальцы обеих рук «бегут» по неровной поверхности коврика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7" name="Рисунок 6" descr="635_large.jpg"/>
          <p:cNvPicPr>
            <a:picLocks noChangeAspect="1"/>
          </p:cNvPicPr>
          <p:nvPr/>
        </p:nvPicPr>
        <p:blipFill>
          <a:blip r:embed="rId3" cstate="print"/>
          <a:srcRect t="-1078" r="18420"/>
          <a:stretch>
            <a:fillRect/>
          </a:stretch>
        </p:blipFill>
        <p:spPr>
          <a:xfrm>
            <a:off x="4857752" y="1643050"/>
            <a:ext cx="3931203" cy="28575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5008700" y="857232"/>
            <a:ext cx="3849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Крупные бигуди.</a:t>
            </a:r>
            <a:endParaRPr lang="ru-RU" sz="4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905966" y="961375"/>
            <a:ext cx="2666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Паровозик.</a:t>
            </a:r>
            <a:endParaRPr lang="ru-RU" sz="4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098165" y="1988840"/>
            <a:ext cx="228171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Загудел паровоз</a:t>
            </a:r>
          </a:p>
          <a:p>
            <a:r>
              <a:rPr lang="ru-RU" sz="2000" i="1" dirty="0" smtClean="0"/>
              <a:t>И вагончики повез:</a:t>
            </a:r>
          </a:p>
          <a:p>
            <a:r>
              <a:rPr lang="ru-RU" sz="2000" i="1" dirty="0" smtClean="0"/>
              <a:t>«Чу-чу-чу-чу-чу!</a:t>
            </a:r>
          </a:p>
          <a:p>
            <a:r>
              <a:rPr lang="ru-RU" sz="2000" i="1" dirty="0" smtClean="0"/>
              <a:t>Далеко я укачу!</a:t>
            </a:r>
          </a:p>
          <a:p>
            <a:r>
              <a:rPr lang="ru-RU" dirty="0" smtClean="0"/>
              <a:t>                  </a:t>
            </a:r>
            <a:r>
              <a:rPr lang="ru-RU" sz="1600" i="1" dirty="0" smtClean="0"/>
              <a:t>Т. Волгина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259632" y="4365104"/>
            <a:ext cx="2120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Катают бигуди между ладонями вперед-назад, руки держат перед собой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085072" y="2227560"/>
            <a:ext cx="3511134" cy="246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4929190" y="935164"/>
            <a:ext cx="3924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Длинные бигуди.</a:t>
            </a:r>
            <a:endParaRPr lang="ru-RU" sz="4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907208"/>
            <a:ext cx="342600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   Игрушки.</a:t>
            </a:r>
          </a:p>
          <a:p>
            <a:r>
              <a:rPr lang="ru-RU" sz="2000" i="1" dirty="0" smtClean="0"/>
              <a:t>На большом диване в ряд</a:t>
            </a:r>
          </a:p>
          <a:p>
            <a:r>
              <a:rPr lang="ru-RU" sz="2000" i="1" dirty="0" smtClean="0"/>
              <a:t>Куклы разные сидят:</a:t>
            </a:r>
          </a:p>
          <a:p>
            <a:r>
              <a:rPr lang="ru-RU" sz="2000" i="1" dirty="0" smtClean="0"/>
              <a:t>Два медведя,</a:t>
            </a:r>
          </a:p>
          <a:p>
            <a:r>
              <a:rPr lang="ru-RU" sz="2000" i="1" dirty="0" smtClean="0"/>
              <a:t>Буратино,</a:t>
            </a:r>
          </a:p>
          <a:p>
            <a:r>
              <a:rPr lang="ru-RU" sz="2000" i="1" dirty="0" smtClean="0"/>
              <a:t>И веселые Чипполино,</a:t>
            </a:r>
          </a:p>
          <a:p>
            <a:r>
              <a:rPr lang="ru-RU" sz="2000" i="1" dirty="0" smtClean="0"/>
              <a:t>И котенок,</a:t>
            </a:r>
          </a:p>
          <a:p>
            <a:r>
              <a:rPr lang="ru-RU" sz="2000" i="1" dirty="0" smtClean="0"/>
              <a:t>И слоненок.</a:t>
            </a:r>
          </a:p>
          <a:p>
            <a:r>
              <a:rPr lang="ru-RU" sz="2000" i="1" dirty="0" smtClean="0"/>
              <a:t>Раз, два, три, четыре, пять-</a:t>
            </a:r>
          </a:p>
          <a:p>
            <a:r>
              <a:rPr lang="ru-RU" sz="2000" i="1" dirty="0" smtClean="0"/>
              <a:t>Помогаем нашей Кате</a:t>
            </a:r>
          </a:p>
          <a:p>
            <a:r>
              <a:rPr lang="ru-RU" sz="2000" i="1" dirty="0" smtClean="0"/>
              <a:t>Мы игрушки посчитать.</a:t>
            </a:r>
          </a:p>
          <a:p>
            <a:r>
              <a:rPr lang="ru-RU" sz="1600" i="1" dirty="0" smtClean="0"/>
              <a:t>                                   Л.Парамонова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03648" y="5000636"/>
            <a:ext cx="18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Катают бигуди между ладонями вперед-назад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604597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6" name="Рисунок 5" descr="prishep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23315" y="2005165"/>
            <a:ext cx="3867856" cy="25721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505406"/>
            <a:ext cx="3242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 smtClean="0"/>
              <a:t>Прищепки</a:t>
            </a:r>
            <a:endParaRPr lang="ru-RU" sz="5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866044" y="836712"/>
            <a:ext cx="398391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       Кыш</a:t>
            </a:r>
            <a:r>
              <a:rPr lang="ru-RU" sz="3600" i="1" dirty="0"/>
              <a:t>!</a:t>
            </a:r>
            <a:endParaRPr lang="ru-RU" sz="3600" i="1" dirty="0" smtClean="0"/>
          </a:p>
          <a:p>
            <a:pPr algn="just"/>
            <a:r>
              <a:rPr lang="ru-RU" sz="2000" i="1" dirty="0" smtClean="0"/>
              <a:t>Сильно кусает</a:t>
            </a:r>
          </a:p>
          <a:p>
            <a:pPr algn="just"/>
            <a:r>
              <a:rPr lang="ru-RU" sz="2000" i="1" dirty="0" smtClean="0"/>
              <a:t>Котёнок-глупыш!</a:t>
            </a:r>
          </a:p>
          <a:p>
            <a:pPr algn="just"/>
            <a:r>
              <a:rPr lang="ru-RU" sz="2000" i="1" dirty="0" smtClean="0"/>
              <a:t>Он  думает, что это</a:t>
            </a:r>
          </a:p>
          <a:p>
            <a:pPr algn="just"/>
            <a:r>
              <a:rPr lang="ru-RU" sz="2000" i="1" dirty="0" smtClean="0"/>
              <a:t>Не палец, а мышь!</a:t>
            </a:r>
          </a:p>
          <a:p>
            <a:pPr algn="just"/>
            <a:r>
              <a:rPr lang="ru-RU" sz="2000" i="1" dirty="0" smtClean="0"/>
              <a:t>Но я же играю с тобою, малыш!</a:t>
            </a:r>
          </a:p>
          <a:p>
            <a:pPr algn="just"/>
            <a:r>
              <a:rPr lang="ru-RU" sz="2000" i="1" dirty="0" smtClean="0"/>
              <a:t>А будешь кусаться – скажу тебе :</a:t>
            </a:r>
          </a:p>
          <a:p>
            <a:pPr algn="just"/>
            <a:r>
              <a:rPr lang="ru-RU" sz="2000" i="1" dirty="0" smtClean="0"/>
              <a:t>«Кыш!»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23201" y="3529757"/>
            <a:ext cx="1585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М.Рогожникова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724128" y="4365104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Бельевой прищепкой дети прищепляют ногтевой фаланг пальцев правой руки, затем левой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505406"/>
            <a:ext cx="30191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i="1" dirty="0" smtClean="0"/>
              <a:t>Игры </a:t>
            </a:r>
          </a:p>
          <a:p>
            <a:pPr algn="ctr"/>
            <a:r>
              <a:rPr lang="ru-RU" sz="3600" i="1" dirty="0" smtClean="0"/>
              <a:t>с прищепками</a:t>
            </a:r>
            <a:endParaRPr lang="ru-RU" sz="3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866044" y="836712"/>
            <a:ext cx="914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       </a:t>
            </a:r>
            <a:endParaRPr lang="ru-RU" sz="2000" i="1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62" y="1659255"/>
            <a:ext cx="3209580" cy="2776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6044" y="932910"/>
            <a:ext cx="38824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Чтобы </a:t>
            </a:r>
            <a:r>
              <a:rPr lang="ru-RU" dirty="0"/>
              <a:t>игра была интересной для ребенка, можно прикреплять прищепки по </a:t>
            </a:r>
            <a:r>
              <a:rPr lang="ru-RU" dirty="0" smtClean="0"/>
              <a:t>тематике. 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Необходимо </a:t>
            </a:r>
            <a:r>
              <a:rPr lang="ru-RU" dirty="0"/>
              <a:t>понимать, что это очень сложное для ребенка задание. Не пытайтесь добиться результата сразу. </a:t>
            </a:r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начала возьмите руки ребенка в свои и выполните упражнение в месте с ним. 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7624" y="4581128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Цель  - </a:t>
            </a:r>
            <a:r>
              <a:rPr lang="ru-RU" sz="1400" i="1" dirty="0"/>
              <a:t>научить ребенка самостоятельно прищеплять </a:t>
            </a:r>
            <a:r>
              <a:rPr lang="ru-RU" sz="1400" i="1" dirty="0" smtClean="0"/>
              <a:t>прищепки 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3032376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6858000"/>
          </a:xfrm>
          <a:prstGeom prst="rect">
            <a:avLst/>
          </a:prstGeom>
        </p:spPr>
      </p:pic>
      <p:pic>
        <p:nvPicPr>
          <p:cNvPr id="5" name="Рисунок 4" descr="7516_html_m686e96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214422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5857884" y="142852"/>
            <a:ext cx="23166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Счетные </a:t>
            </a:r>
          </a:p>
          <a:p>
            <a:r>
              <a:rPr lang="ru-RU" sz="4000" i="1" dirty="0" smtClean="0"/>
              <a:t>палочки</a:t>
            </a:r>
            <a:endParaRPr lang="ru-RU" sz="4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89514" y="1211199"/>
            <a:ext cx="34644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        Цапля</a:t>
            </a:r>
          </a:p>
          <a:p>
            <a:r>
              <a:rPr lang="ru-RU" sz="2000" i="1" dirty="0" smtClean="0"/>
              <a:t>Очень длинный клюв у цапли,</a:t>
            </a:r>
          </a:p>
          <a:p>
            <a:r>
              <a:rPr lang="ru-RU" sz="2000" i="1" dirty="0" smtClean="0"/>
              <a:t>Вы длинней найдёте вряд ли.</a:t>
            </a:r>
          </a:p>
          <a:p>
            <a:r>
              <a:rPr lang="ru-RU" sz="2000" i="1" dirty="0" smtClean="0"/>
              <a:t>Клювом мериться пришли</a:t>
            </a:r>
          </a:p>
          <a:p>
            <a:r>
              <a:rPr lang="ru-RU" sz="2000" i="1" dirty="0" smtClean="0"/>
              <a:t>Аисты и журавли.</a:t>
            </a:r>
            <a:endParaRPr lang="ru-RU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643174" y="3259723"/>
            <a:ext cx="12819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О.Крупенчук</a:t>
            </a:r>
            <a:endParaRPr lang="ru-RU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205595" y="3910430"/>
            <a:ext cx="22322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Дети ставят счетную палочку на большой палец правой руки и держат указательным пальцем правой руки. И так поочередно всеми пальцами.</a:t>
            </a:r>
            <a:endParaRPr lang="ru-RU" sz="1400" i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490</Words>
  <Application>Microsoft Office PowerPoint</Application>
  <PresentationFormat>Экран (4:3)</PresentationFormat>
  <Paragraphs>122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</dc:title>
  <cp:lastModifiedBy>Юлия Суханова</cp:lastModifiedBy>
  <cp:revision>35</cp:revision>
  <dcterms:modified xsi:type="dcterms:W3CDTF">2022-11-17T19:48:10Z</dcterms:modified>
</cp:coreProperties>
</file>