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58" r:id="rId3"/>
    <p:sldId id="260" r:id="rId4"/>
    <p:sldId id="262" r:id="rId5"/>
    <p:sldId id="264" r:id="rId6"/>
    <p:sldId id="269" r:id="rId7"/>
    <p:sldId id="263" r:id="rId8"/>
    <p:sldId id="261" r:id="rId9"/>
    <p:sldId id="266" r:id="rId10"/>
    <p:sldId id="268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1" autoAdjust="0"/>
    <p:restoredTop sz="94660"/>
  </p:normalViewPr>
  <p:slideViewPr>
    <p:cSldViewPr snapToGrid="0">
      <p:cViewPr varScale="1">
        <p:scale>
          <a:sx n="98" d="100"/>
          <a:sy n="98" d="100"/>
        </p:scale>
        <p:origin x="55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260350"/>
            <a:ext cx="12192000" cy="65976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051" name="Rectangle 3"/>
          <p:cNvSpPr>
            <a:spLocks noGrp="1" noChangeArrowheads="1"/>
          </p:cNvSpPr>
          <p:nvPr>
            <p:ph type="ctrTitle"/>
          </p:nvPr>
        </p:nvSpPr>
        <p:spPr>
          <a:xfrm>
            <a:off x="624417" y="620713"/>
            <a:ext cx="10943167" cy="1082675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altLang="zh-CN" noProof="0" smtClean="0"/>
              <a:t>Click to edit Master title style</a:t>
            </a:r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626533" y="1843088"/>
            <a:ext cx="10949517" cy="981075"/>
          </a:xfrm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en-US" altLang="zh-CN" noProof="0" smtClean="0"/>
              <a:t>Click to edit Master subtitle style</a:t>
            </a:r>
          </a:p>
        </p:txBody>
      </p:sp>
      <p:sp>
        <p:nvSpPr>
          <p:cNvPr id="9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fld id="{63A1C593-65D0-4073-BCC9-577B9352EA97}" type="datetimeFigureOut">
              <a:rPr lang="en-US" smtClean="0"/>
              <a:t>11/17/2022</a:t>
            </a:fld>
            <a:endParaRPr lang="en-US"/>
          </a:p>
        </p:txBody>
      </p:sp>
      <p:sp>
        <p:nvSpPr>
          <p:cNvPr id="10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1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fld id="{9B618960-8005-486C-9A75-10CB2AAC16F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  <a:t>11/17/2022</a:t>
            </a:fld>
            <a:endParaRPr lang="en-US"/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190500"/>
            <a:ext cx="2743200" cy="59372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190500"/>
            <a:ext cx="8026400" cy="59372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  <a:t>11/17/2022</a:t>
            </a:fld>
            <a:endParaRPr lang="en-US"/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  <a:t>11/17/2022</a:t>
            </a:fld>
            <a:endParaRPr lang="en-US"/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3"/>
            <a:ext cx="105156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  <a:t>11/17/2022</a:t>
            </a:fld>
            <a:endParaRPr lang="en-US"/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174750"/>
            <a:ext cx="5384800" cy="4953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174750"/>
            <a:ext cx="5384800" cy="4953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  <a:t>11/17/2022</a:t>
            </a:fld>
            <a:endParaRPr lang="en-US"/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317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0317" y="1681163"/>
            <a:ext cx="5158316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0317" y="2505075"/>
            <a:ext cx="5158316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71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71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  <a:t>11/17/2022</a:t>
            </a:fld>
            <a:endParaRPr lang="en-US"/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  <a:t>11/17/2022</a:t>
            </a:fld>
            <a:endParaRPr lang="en-US"/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hf sldNum="0"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  <a:t>11/17/2022</a:t>
            </a:fld>
            <a:endParaRPr lang="en-US"/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317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717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0317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  <a:t>11/17/2022</a:t>
            </a:fld>
            <a:endParaRPr lang="en-US"/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317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717" y="987425"/>
            <a:ext cx="6172200" cy="4873625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3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0317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  <a:t>11/17/2022</a:t>
            </a:fld>
            <a:endParaRPr lang="en-US"/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27" name="Rectangle 3"/>
          <p:cNvSpPr>
            <a:spLocks noGrp="1"/>
          </p:cNvSpPr>
          <p:nvPr>
            <p:ph type="title"/>
          </p:nvPr>
        </p:nvSpPr>
        <p:spPr>
          <a:xfrm>
            <a:off x="609600" y="190500"/>
            <a:ext cx="10972800" cy="582613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/>
          <a:p>
            <a:pPr lvl="0"/>
            <a:r>
              <a:rPr lang="en-US" altLang="zh-CN" dirty="0"/>
              <a:t>Click to edit Master title style</a:t>
            </a:r>
          </a:p>
        </p:txBody>
      </p:sp>
      <p:sp>
        <p:nvSpPr>
          <p:cNvPr id="1028" name="Rectangle 4"/>
          <p:cNvSpPr>
            <a:spLocks noGrp="1"/>
          </p:cNvSpPr>
          <p:nvPr>
            <p:ph type="body" idx="1"/>
          </p:nvPr>
        </p:nvSpPr>
        <p:spPr>
          <a:xfrm>
            <a:off x="609600" y="1174750"/>
            <a:ext cx="10972800" cy="4953000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en-US" altLang="zh-CN" dirty="0"/>
              <a:t>Click to edit Master text styles</a:t>
            </a:r>
          </a:p>
          <a:p>
            <a:pPr lvl="1"/>
            <a:r>
              <a:rPr lang="en-US" altLang="zh-CN" dirty="0"/>
              <a:t>Second level</a:t>
            </a:r>
          </a:p>
          <a:p>
            <a:pPr lvl="2"/>
            <a:r>
              <a:rPr lang="en-US" altLang="zh-CN" dirty="0"/>
              <a:t>Third level</a:t>
            </a:r>
          </a:p>
          <a:p>
            <a:pPr lvl="3"/>
            <a:r>
              <a:rPr lang="en-US" altLang="zh-CN" dirty="0"/>
              <a:t>Fourth level</a:t>
            </a:r>
          </a:p>
          <a:p>
            <a:pPr lvl="4"/>
            <a:r>
              <a:rPr lang="en-US" altLang="zh-CN" dirty="0"/>
              <a:t>Fifth level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 sz="1400"/>
            </a:lvl1pPr>
          </a:lstStyle>
          <a:p>
            <a:fld id="{63A1C593-65D0-4073-BCC9-577B9352EA97}" type="datetimeFigureOut">
              <a:rPr lang="en-US" smtClean="0"/>
              <a:t>11/17/2022</a:t>
            </a:fld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1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r">
              <a:defRPr sz="1400"/>
            </a:lvl1pPr>
          </a:lstStyle>
          <a:p>
            <a:fld id="{9B618960-8005-486C-9A75-10CB2AAC16F9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l" rtl="0" fontAlgn="base">
        <a:spcBef>
          <a:spcPct val="0"/>
        </a:spcBef>
        <a:spcAft>
          <a:spcPct val="0"/>
        </a:spcAft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anose="020B0604020202020204" pitchFamily="34" charset="0"/>
          <a:ea typeface="SimSun" panose="02010600030101010101" pitchFamily="2" charset="-122"/>
        </a:defRPr>
      </a:lvl2pPr>
      <a:lvl3pPr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anose="020B0604020202020204" pitchFamily="34" charset="0"/>
          <a:ea typeface="SimSun" panose="02010600030101010101" pitchFamily="2" charset="-122"/>
        </a:defRPr>
      </a:lvl3pPr>
      <a:lvl4pPr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anose="020B0604020202020204" pitchFamily="34" charset="0"/>
          <a:ea typeface="SimSun" panose="02010600030101010101" pitchFamily="2" charset="-122"/>
        </a:defRPr>
      </a:lvl4pPr>
      <a:lvl5pPr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anose="020B0604020202020204" pitchFamily="34" charset="0"/>
          <a:ea typeface="SimSun" panose="02010600030101010101" pitchFamily="2" charset="-122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anose="020B0604020202020204" pitchFamily="34" charset="0"/>
          <a:ea typeface="SimSun" panose="02010600030101010101" pitchFamily="2" charset="-122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anose="020B0604020202020204" pitchFamily="34" charset="0"/>
          <a:ea typeface="SimSun" panose="02010600030101010101" pitchFamily="2" charset="-122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anose="020B0604020202020204" pitchFamily="34" charset="0"/>
          <a:ea typeface="SimSun" panose="02010600030101010101" pitchFamily="2" charset="-122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anose="020B0604020202020204" pitchFamily="34" charset="0"/>
          <a:ea typeface="SimSun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23925" y="79375"/>
            <a:ext cx="10942955" cy="1033780"/>
          </a:xfrm>
        </p:spPr>
        <p:txBody>
          <a:bodyPr/>
          <a:lstStyle/>
          <a:p>
            <a:r>
              <a:rPr lang="ru-RU" altLang="en-US" b="1">
                <a:latin typeface="Tw Cen MT" panose="020B0602020104020603" charset="0"/>
                <a:cs typeface="Tw Cen MT" panose="020B0602020104020603" charset="0"/>
                <a:sym typeface="+mn-ea"/>
              </a:rPr>
              <a:t>«Амжалта туйлаха зам»</a:t>
            </a:r>
            <a:r>
              <a:rPr lang="ru-RU" altLang="en-US" b="1">
                <a:latin typeface="Tw Cen MT" panose="020B0602020104020603" charset="0"/>
                <a:cs typeface="Tw Cen MT" panose="020B0602020104020603" charset="0"/>
              </a:rPr>
              <a:t/>
            </a:r>
            <a:br>
              <a:rPr lang="ru-RU" altLang="en-US" b="1">
                <a:latin typeface="Tw Cen MT" panose="020B0602020104020603" charset="0"/>
                <a:cs typeface="Tw Cen MT" panose="020B0602020104020603" charset="0"/>
              </a:rPr>
            </a:br>
            <a:endParaRPr lang="en-US" b="1" dirty="0">
              <a:latin typeface="Tw Cen MT" panose="020B0602020104020603" charset="0"/>
              <a:cs typeface="Tw Cen MT" panose="020B0602020104020603" charset="0"/>
            </a:endParaRPr>
          </a:p>
        </p:txBody>
      </p:sp>
      <p:pic>
        <p:nvPicPr>
          <p:cNvPr id="5" name="Изображение 4" descr="Рисунок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05965" y="562610"/>
            <a:ext cx="8512810" cy="6384925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Изображение 3" descr="1614588386_71-p-kamen-na-belom-fone-11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31526" r="3764"/>
          <a:stretch>
            <a:fillRect/>
          </a:stretch>
        </p:blipFill>
        <p:spPr>
          <a:xfrm>
            <a:off x="71120" y="238760"/>
            <a:ext cx="2777490" cy="2635885"/>
          </a:xfrm>
          <a:prstGeom prst="rect">
            <a:avLst/>
          </a:prstGeom>
        </p:spPr>
      </p:pic>
      <p:pic>
        <p:nvPicPr>
          <p:cNvPr id="5" name="Изображение 4" descr="1614588386_71-p-kamen-na-belom-fone-11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31526" r="3764"/>
          <a:stretch>
            <a:fillRect/>
          </a:stretch>
        </p:blipFill>
        <p:spPr>
          <a:xfrm>
            <a:off x="3446780" y="3825240"/>
            <a:ext cx="2807335" cy="2663825"/>
          </a:xfrm>
          <a:prstGeom prst="rect">
            <a:avLst/>
          </a:prstGeom>
        </p:spPr>
      </p:pic>
      <p:sp>
        <p:nvSpPr>
          <p:cNvPr id="6" name="Текстовое поле 5"/>
          <p:cNvSpPr txBox="1"/>
          <p:nvPr/>
        </p:nvSpPr>
        <p:spPr>
          <a:xfrm>
            <a:off x="444500" y="978535"/>
            <a:ext cx="203073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altLang="en-US" sz="3200" b="1">
                <a:highlight>
                  <a:srgbClr val="C0C0C0"/>
                </a:highlight>
              </a:rPr>
              <a:t>магтаха</a:t>
            </a:r>
          </a:p>
        </p:txBody>
      </p:sp>
      <p:sp>
        <p:nvSpPr>
          <p:cNvPr id="7" name="Текстовое поле 6"/>
          <p:cNvSpPr txBox="1"/>
          <p:nvPr/>
        </p:nvSpPr>
        <p:spPr>
          <a:xfrm>
            <a:off x="3786505" y="4538345"/>
            <a:ext cx="2128520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altLang="en-US" sz="3600" b="1">
                <a:highlight>
                  <a:srgbClr val="C0C0C0"/>
                </a:highlight>
              </a:rPr>
              <a:t>дэмжэхэ</a:t>
            </a:r>
          </a:p>
        </p:txBody>
      </p:sp>
      <p:pic>
        <p:nvPicPr>
          <p:cNvPr id="8" name="Изображение 7" descr="1614588386_71-p-kamen-na-belom-fone-11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31526" r="3764"/>
          <a:stretch>
            <a:fillRect/>
          </a:stretch>
        </p:blipFill>
        <p:spPr>
          <a:xfrm>
            <a:off x="6536055" y="3142615"/>
            <a:ext cx="2777490" cy="2635885"/>
          </a:xfrm>
          <a:prstGeom prst="rect">
            <a:avLst/>
          </a:prstGeom>
        </p:spPr>
      </p:pic>
      <p:pic>
        <p:nvPicPr>
          <p:cNvPr id="9" name="Изображение 8" descr="1614588386_71-p-kamen-na-belom-fone-11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31526" r="3764"/>
          <a:stretch>
            <a:fillRect/>
          </a:stretch>
        </p:blipFill>
        <p:spPr>
          <a:xfrm>
            <a:off x="71120" y="3825240"/>
            <a:ext cx="2777490" cy="2635885"/>
          </a:xfrm>
          <a:prstGeom prst="rect">
            <a:avLst/>
          </a:prstGeom>
        </p:spPr>
      </p:pic>
      <p:pic>
        <p:nvPicPr>
          <p:cNvPr id="10" name="Изображение 9" descr="1614588386_71-p-kamen-na-belom-fone-11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31526" r="3764"/>
          <a:stretch>
            <a:fillRect/>
          </a:stretch>
        </p:blipFill>
        <p:spPr>
          <a:xfrm>
            <a:off x="3764280" y="0"/>
            <a:ext cx="3311525" cy="3142615"/>
          </a:xfrm>
          <a:prstGeom prst="rect">
            <a:avLst/>
          </a:prstGeom>
        </p:spPr>
      </p:pic>
      <p:pic>
        <p:nvPicPr>
          <p:cNvPr id="11" name="Изображение 10" descr="1614588386_71-p-kamen-na-belom-fone-11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31526" r="3764"/>
          <a:stretch>
            <a:fillRect/>
          </a:stretch>
        </p:blipFill>
        <p:spPr>
          <a:xfrm>
            <a:off x="9032875" y="0"/>
            <a:ext cx="3013075" cy="2860040"/>
          </a:xfrm>
          <a:prstGeom prst="rect">
            <a:avLst/>
          </a:prstGeom>
        </p:spPr>
      </p:pic>
      <p:sp>
        <p:nvSpPr>
          <p:cNvPr id="12" name="Текстовое поле 11"/>
          <p:cNvSpPr txBox="1"/>
          <p:nvPr/>
        </p:nvSpPr>
        <p:spPr>
          <a:xfrm>
            <a:off x="3999230" y="1071880"/>
            <a:ext cx="2840990" cy="5835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en-US" sz="3200" b="1">
                <a:highlight>
                  <a:srgbClr val="C0C0C0"/>
                </a:highlight>
              </a:rPr>
              <a:t>h</a:t>
            </a:r>
            <a:r>
              <a:rPr lang="ru-RU" altLang="en-US" sz="3200" b="1">
                <a:highlight>
                  <a:srgbClr val="C0C0C0"/>
                </a:highlight>
                <a:cs typeface="Mongolian Baiti" panose="03000500000000000000" charset="0"/>
              </a:rPr>
              <a:t>айн </a:t>
            </a:r>
            <a:r>
              <a:rPr lang="en-US" altLang="en-US" sz="3200" b="1">
                <a:highlight>
                  <a:srgbClr val="C0C0C0"/>
                </a:highlight>
                <a:cs typeface="Mongolian Baiti" panose="03000500000000000000" charset="0"/>
              </a:rPr>
              <a:t>ү</a:t>
            </a:r>
            <a:r>
              <a:rPr lang="ru-RU" altLang="en-US" sz="3200" b="1">
                <a:highlight>
                  <a:srgbClr val="C0C0C0"/>
                </a:highlight>
                <a:cs typeface="Mongolian Baiti" panose="03000500000000000000" charset="0"/>
              </a:rPr>
              <a:t>гэн</a:t>
            </a:r>
            <a:r>
              <a:rPr lang="en-US" altLang="en-US" sz="3200" b="1">
                <a:highlight>
                  <a:srgbClr val="C0C0C0"/>
                </a:highlight>
                <a:cs typeface="Mongolian Baiti" panose="03000500000000000000" charset="0"/>
              </a:rPr>
              <a:t>үү</a:t>
            </a:r>
            <a:r>
              <a:rPr lang="ru-RU" altLang="en-US" sz="3200" b="1">
                <a:highlight>
                  <a:srgbClr val="C0C0C0"/>
                </a:highlight>
                <a:cs typeface="Mongolian Baiti" panose="03000500000000000000" charset="0"/>
              </a:rPr>
              <a:t>д</a:t>
            </a:r>
          </a:p>
        </p:txBody>
      </p:sp>
      <p:sp>
        <p:nvSpPr>
          <p:cNvPr id="13" name="Текстовое поле 12"/>
          <p:cNvSpPr txBox="1"/>
          <p:nvPr/>
        </p:nvSpPr>
        <p:spPr>
          <a:xfrm>
            <a:off x="444500" y="4599940"/>
            <a:ext cx="2059305" cy="5835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altLang="en-US" sz="3200" b="1">
                <a:highlight>
                  <a:srgbClr val="C0C0C0"/>
                </a:highlight>
              </a:rPr>
              <a:t>хайрлаха</a:t>
            </a:r>
          </a:p>
        </p:txBody>
      </p:sp>
      <p:sp>
        <p:nvSpPr>
          <p:cNvPr id="14" name="Текстовое поле 13"/>
          <p:cNvSpPr txBox="1"/>
          <p:nvPr/>
        </p:nvSpPr>
        <p:spPr>
          <a:xfrm>
            <a:off x="9683750" y="786130"/>
            <a:ext cx="1711325" cy="5835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altLang="en-US" sz="3200" b="1">
                <a:highlight>
                  <a:srgbClr val="C0C0C0"/>
                </a:highlight>
              </a:rPr>
              <a:t>сэгнэхэ</a:t>
            </a:r>
          </a:p>
        </p:txBody>
      </p:sp>
      <p:sp>
        <p:nvSpPr>
          <p:cNvPr id="15" name="Текстовое поле 14"/>
          <p:cNvSpPr txBox="1"/>
          <p:nvPr/>
        </p:nvSpPr>
        <p:spPr>
          <a:xfrm>
            <a:off x="6852285" y="3954780"/>
            <a:ext cx="189801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altLang="en-US" sz="3200" b="1">
                <a:highlight>
                  <a:srgbClr val="C0C0C0"/>
                </a:highlight>
              </a:rPr>
              <a:t>этигэхэ</a:t>
            </a:r>
          </a:p>
        </p:txBody>
      </p:sp>
      <p:pic>
        <p:nvPicPr>
          <p:cNvPr id="16" name="Изображение 15" descr="1614588386_71-p-kamen-na-belom-fone-11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31526" r="3764"/>
          <a:stretch>
            <a:fillRect/>
          </a:stretch>
        </p:blipFill>
        <p:spPr>
          <a:xfrm>
            <a:off x="9478010" y="4282440"/>
            <a:ext cx="2713990" cy="2575560"/>
          </a:xfrm>
          <a:prstGeom prst="rect">
            <a:avLst/>
          </a:prstGeom>
        </p:spPr>
      </p:pic>
      <p:sp>
        <p:nvSpPr>
          <p:cNvPr id="17" name="Текстовое поле 16"/>
          <p:cNvSpPr txBox="1"/>
          <p:nvPr/>
        </p:nvSpPr>
        <p:spPr>
          <a:xfrm>
            <a:off x="9934575" y="5046345"/>
            <a:ext cx="1802130" cy="5835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altLang="en-US" sz="3200" b="1">
                <a:highlight>
                  <a:srgbClr val="C0C0C0"/>
                </a:highlight>
              </a:rPr>
              <a:t>ту</a:t>
            </a:r>
            <a:r>
              <a:rPr lang="en-US" altLang="en-US" sz="3200" b="1">
                <a:highlight>
                  <a:srgbClr val="C0C0C0"/>
                </a:highlight>
                <a:cs typeface="Mongolian Baiti" panose="03000500000000000000" charset="0"/>
              </a:rPr>
              <a:t>h</a:t>
            </a:r>
            <a:r>
              <a:rPr lang="ru-RU" altLang="en-US" sz="3200" b="1">
                <a:highlight>
                  <a:srgbClr val="C0C0C0"/>
                </a:highlight>
                <a:cs typeface="Mongolian Baiti" panose="03000500000000000000" charset="0"/>
              </a:rPr>
              <a:t>алха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6" grpId="1"/>
      <p:bldP spid="7" grpId="0"/>
      <p:bldP spid="7" grpId="1"/>
      <p:bldP spid="13" grpId="0"/>
      <p:bldP spid="13" grpId="1"/>
      <p:bldP spid="14" grpId="0"/>
      <p:bldP spid="14" grpId="1"/>
      <p:bldP spid="15" grpId="0"/>
      <p:bldP spid="15" grpId="1"/>
      <p:bldP spid="17" grpId="0"/>
      <p:bldP spid="17" grpId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Замещающее содержимое 3" descr="izobrazhenie_viber_2020-05-20_10-51-28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16785" y="0"/>
            <a:ext cx="7758430" cy="6858635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Замещающее содержимое 3" descr="c8a97c9da9bd061c68503fa2d097b1ab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0"/>
            <a:ext cx="6583680" cy="6779895"/>
          </a:xfrm>
          <a:prstGeom prst="rect">
            <a:avLst/>
          </a:prstGeom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6583680" y="2249170"/>
            <a:ext cx="5607685" cy="2118995"/>
          </a:xfrm>
        </p:spPr>
        <p:txBody>
          <a:bodyPr/>
          <a:lstStyle/>
          <a:p>
            <a:r>
              <a:rPr lang="ru-RU" altLang="en-US" sz="2400" b="1">
                <a:solidFill>
                  <a:schemeClr val="accent6">
                    <a:lumMod val="50000"/>
                  </a:schemeClr>
                </a:solidFill>
              </a:rPr>
              <a:t>Залиршаг</a:t>
            </a:r>
            <a:r>
              <a:rPr lang="en-US" altLang="en-US" sz="2400" b="1">
                <a:solidFill>
                  <a:schemeClr val="accent6">
                    <a:lumMod val="50000"/>
                  </a:schemeClr>
                </a:solidFill>
                <a:cs typeface="Mongolian Baiti" panose="03000500000000000000" charset="0"/>
              </a:rPr>
              <a:t>ү</a:t>
            </a:r>
            <a:r>
              <a:rPr lang="ru-RU" altLang="en-US" sz="2400" b="1">
                <a:solidFill>
                  <a:schemeClr val="accent6">
                    <a:lumMod val="50000"/>
                  </a:schemeClr>
                </a:solidFill>
              </a:rPr>
              <a:t>й залуу наhандаа</a:t>
            </a:r>
            <a:br>
              <a:rPr lang="ru-RU" altLang="en-US" sz="2400" b="1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altLang="en-US" sz="2400" b="1">
                <a:solidFill>
                  <a:schemeClr val="accent6">
                    <a:lumMod val="50000"/>
                  </a:schemeClr>
                </a:solidFill>
              </a:rPr>
              <a:t>Замай харгы зуб</a:t>
            </a:r>
            <a:r>
              <a:rPr lang="en-US" altLang="ru-RU" sz="2400" b="1">
                <a:solidFill>
                  <a:schemeClr val="accent6">
                    <a:lumMod val="50000"/>
                  </a:schemeClr>
                </a:solidFill>
                <a:cs typeface="Mongolian Baiti" panose="03000500000000000000" charset="0"/>
              </a:rPr>
              <a:t>өө</a:t>
            </a:r>
            <a:r>
              <a:rPr lang="ru-RU" altLang="en-US" sz="2400" b="1">
                <a:solidFill>
                  <a:schemeClr val="accent6">
                    <a:lumMod val="50000"/>
                  </a:schemeClr>
                </a:solidFill>
              </a:rPr>
              <a:t>р олыш даа,</a:t>
            </a:r>
            <a:br>
              <a:rPr lang="ru-RU" altLang="en-US" sz="2400" b="1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altLang="en-US" sz="2400" b="1">
                <a:solidFill>
                  <a:schemeClr val="accent6">
                    <a:lumMod val="50000"/>
                  </a:schemeClr>
                </a:solidFill>
              </a:rPr>
              <a:t>Дундаршаг</a:t>
            </a:r>
            <a:r>
              <a:rPr lang="en-US" altLang="en-US" sz="2400" b="1">
                <a:solidFill>
                  <a:schemeClr val="accent6">
                    <a:lumMod val="50000"/>
                  </a:schemeClr>
                </a:solidFill>
                <a:cs typeface="Mongolian Baiti" panose="03000500000000000000" charset="0"/>
              </a:rPr>
              <a:t>ү</a:t>
            </a:r>
            <a:r>
              <a:rPr lang="ru-RU" altLang="en-US" sz="2400" b="1">
                <a:solidFill>
                  <a:schemeClr val="accent6">
                    <a:lumMod val="50000"/>
                  </a:schemeClr>
                </a:solidFill>
              </a:rPr>
              <a:t>й д</a:t>
            </a:r>
            <a:r>
              <a:rPr lang="en-US" altLang="ru-RU" sz="2400" b="1">
                <a:solidFill>
                  <a:schemeClr val="accent6">
                    <a:lumMod val="50000"/>
                  </a:schemeClr>
                </a:solidFill>
                <a:cs typeface="Mongolian Baiti" panose="03000500000000000000" charset="0"/>
              </a:rPr>
              <a:t>үү</a:t>
            </a:r>
            <a:r>
              <a:rPr lang="ru-RU" altLang="en-US" sz="2400" b="1">
                <a:solidFill>
                  <a:schemeClr val="accent6">
                    <a:lumMod val="50000"/>
                  </a:schemeClr>
                </a:solidFill>
              </a:rPr>
              <a:t>рэн жаргалтай</a:t>
            </a:r>
            <a:br>
              <a:rPr lang="ru-RU" altLang="en-US" sz="2400" b="1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altLang="en-US" sz="2400" b="1">
                <a:solidFill>
                  <a:schemeClr val="accent6">
                    <a:lumMod val="50000"/>
                  </a:schemeClr>
                </a:solidFill>
              </a:rPr>
              <a:t>Дуулим талаар дуутай ябаарай!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Замещающее содержимое 3" descr="Survey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86760" y="1905000"/>
            <a:ext cx="8804910" cy="4953000"/>
          </a:xfrm>
          <a:prstGeom prst="rect">
            <a:avLst/>
          </a:prstGeom>
        </p:spPr>
      </p:pic>
      <p:sp>
        <p:nvSpPr>
          <p:cNvPr id="5" name="Текстовое поле 4"/>
          <p:cNvSpPr txBox="1"/>
          <p:nvPr/>
        </p:nvSpPr>
        <p:spPr>
          <a:xfrm>
            <a:off x="36195" y="269240"/>
            <a:ext cx="12155170" cy="1076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altLang="en-US" sz="3200" b="1">
                <a:solidFill>
                  <a:schemeClr val="accent6">
                    <a:lumMod val="50000"/>
                  </a:schemeClr>
                </a:solidFill>
              </a:rPr>
              <a:t>13-15 на</a:t>
            </a:r>
            <a:r>
              <a:rPr lang="en-US" altLang="en-US" sz="3200" b="1">
                <a:solidFill>
                  <a:schemeClr val="accent6">
                    <a:lumMod val="50000"/>
                  </a:schemeClr>
                </a:solidFill>
              </a:rPr>
              <a:t>h</a:t>
            </a:r>
            <a:r>
              <a:rPr lang="ru-RU" altLang="en-US" sz="3200" b="1">
                <a:solidFill>
                  <a:schemeClr val="accent6">
                    <a:lumMod val="50000"/>
                  </a:schemeClr>
                </a:solidFill>
                <a:cs typeface="Mongolian Baiti" panose="03000500000000000000" charset="0"/>
              </a:rPr>
              <a:t>анай </a:t>
            </a:r>
            <a:r>
              <a:rPr lang="en-US" altLang="en-US" sz="3200" b="1">
                <a:solidFill>
                  <a:schemeClr val="accent6">
                    <a:lumMod val="50000"/>
                  </a:schemeClr>
                </a:solidFill>
                <a:cs typeface="Mongolian Baiti" panose="03000500000000000000" charset="0"/>
              </a:rPr>
              <a:t>ү</a:t>
            </a:r>
            <a:r>
              <a:rPr lang="ru-RU" altLang="en-US" sz="3200" b="1">
                <a:solidFill>
                  <a:schemeClr val="accent6">
                    <a:lumMod val="50000"/>
                  </a:schemeClr>
                </a:solidFill>
                <a:cs typeface="Mongolian Baiti" panose="03000500000000000000" charset="0"/>
              </a:rPr>
              <a:t>хиб</a:t>
            </a:r>
            <a:r>
              <a:rPr lang="en-US" altLang="en-US" sz="3200" b="1">
                <a:solidFill>
                  <a:schemeClr val="accent6">
                    <a:lumMod val="50000"/>
                  </a:schemeClr>
                </a:solidFill>
                <a:cs typeface="Mongolian Baiti" panose="03000500000000000000" charset="0"/>
              </a:rPr>
              <a:t>үү</a:t>
            </a:r>
            <a:r>
              <a:rPr lang="ru-RU" altLang="en-US" sz="3200" b="1">
                <a:solidFill>
                  <a:schemeClr val="accent6">
                    <a:lumMod val="50000"/>
                  </a:schemeClr>
                </a:solidFill>
                <a:cs typeface="Mongolian Baiti" panose="03000500000000000000" charset="0"/>
              </a:rPr>
              <a:t>д </a:t>
            </a:r>
            <a:r>
              <a:rPr lang="en-US" altLang="en-US" sz="3200" b="1">
                <a:solidFill>
                  <a:schemeClr val="accent6">
                    <a:lumMod val="50000"/>
                  </a:schemeClr>
                </a:solidFill>
                <a:cs typeface="Mongolian Baiti" panose="03000500000000000000" charset="0"/>
              </a:rPr>
              <a:t>ү</a:t>
            </a:r>
            <a:r>
              <a:rPr lang="ru-RU" altLang="en-US" sz="3200" b="1">
                <a:solidFill>
                  <a:schemeClr val="accent6">
                    <a:lumMod val="50000"/>
                  </a:schemeClr>
                </a:solidFill>
                <a:cs typeface="Mongolian Baiti" panose="03000500000000000000" charset="0"/>
              </a:rPr>
              <a:t>л</a:t>
            </a:r>
            <a:r>
              <a:rPr lang="en-US" altLang="en-US" sz="3200" b="1">
                <a:solidFill>
                  <a:schemeClr val="accent6">
                    <a:lumMod val="50000"/>
                  </a:schemeClr>
                </a:solidFill>
                <a:cs typeface="Mongolian Baiti" panose="03000500000000000000" charset="0"/>
              </a:rPr>
              <a:t>үү </a:t>
            </a:r>
            <a:r>
              <a:rPr lang="ru-RU" altLang="en-US" sz="3200" b="1">
                <a:solidFill>
                  <a:schemeClr val="accent6">
                    <a:lumMod val="50000"/>
                  </a:schemeClr>
                </a:solidFill>
                <a:cs typeface="Mongolian Baiti" panose="03000500000000000000" charset="0"/>
              </a:rPr>
              <a:t>сухалтай, сошоромгой болоно.</a:t>
            </a:r>
          </a:p>
        </p:txBody>
      </p:sp>
      <p:sp>
        <p:nvSpPr>
          <p:cNvPr id="6" name="Текстовое поле 5"/>
          <p:cNvSpPr txBox="1"/>
          <p:nvPr/>
        </p:nvSpPr>
        <p:spPr>
          <a:xfrm>
            <a:off x="36195" y="1196340"/>
            <a:ext cx="12155170" cy="1076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altLang="en-US" sz="3200" b="1">
                <a:solidFill>
                  <a:schemeClr val="accent6">
                    <a:lumMod val="50000"/>
                  </a:schemeClr>
                </a:solidFill>
                <a:cs typeface="Mongolian Baiti" panose="03000500000000000000" charset="0"/>
              </a:rPr>
              <a:t>Өө</a:t>
            </a:r>
            <a:r>
              <a:rPr lang="ru-RU" altLang="en-US" sz="3200" b="1">
                <a:solidFill>
                  <a:schemeClr val="accent6">
                    <a:lumMod val="50000"/>
                  </a:schemeClr>
                </a:solidFill>
                <a:cs typeface="Mongolian Baiti" panose="03000500000000000000" charset="0"/>
              </a:rPr>
              <a:t>дыг</a:t>
            </a:r>
            <a:r>
              <a:rPr lang="en-US" altLang="en-US" sz="3200" b="1">
                <a:solidFill>
                  <a:schemeClr val="accent6">
                    <a:lumMod val="50000"/>
                  </a:schemeClr>
                </a:solidFill>
                <a:cs typeface="Mongolian Baiti" panose="03000500000000000000" charset="0"/>
              </a:rPr>
              <a:t>өө</a:t>
            </a:r>
            <a:r>
              <a:rPr lang="ru-RU" altLang="en-US" sz="3200" b="1">
                <a:solidFill>
                  <a:schemeClr val="accent6">
                    <a:lumMod val="50000"/>
                  </a:schemeClr>
                </a:solidFill>
                <a:cs typeface="Mongolian Baiti" panose="03000500000000000000" charset="0"/>
              </a:rPr>
              <a:t> ехэн</a:t>
            </a:r>
            <a:r>
              <a:rPr lang="en-US" altLang="en-US" sz="3200" b="1">
                <a:solidFill>
                  <a:schemeClr val="accent6">
                    <a:lumMod val="50000"/>
                  </a:schemeClr>
                </a:solidFill>
                <a:cs typeface="Mongolian Baiti" panose="03000500000000000000" charset="0"/>
              </a:rPr>
              <a:t>үү</a:t>
            </a:r>
            <a:r>
              <a:rPr lang="ru-RU" altLang="en-US" sz="3200" b="1">
                <a:solidFill>
                  <a:schemeClr val="accent6">
                    <a:lumMod val="50000"/>
                  </a:schemeClr>
                </a:solidFill>
                <a:cs typeface="Mongolian Baiti" panose="03000500000000000000" charset="0"/>
              </a:rPr>
              <a:t>д болообди гэжэ тоолоно, </a:t>
            </a:r>
            <a:r>
              <a:rPr lang="en-US" altLang="en-US" sz="3200" b="1">
                <a:solidFill>
                  <a:schemeClr val="accent6">
                    <a:lumMod val="50000"/>
                  </a:schemeClr>
                </a:solidFill>
                <a:cs typeface="Mongolian Baiti" panose="03000500000000000000" charset="0"/>
              </a:rPr>
              <a:t>ү</a:t>
            </a:r>
            <a:r>
              <a:rPr lang="ru-RU" altLang="en-US" sz="3200" b="1">
                <a:solidFill>
                  <a:schemeClr val="accent6">
                    <a:lumMod val="50000"/>
                  </a:schemeClr>
                </a:solidFill>
                <a:cs typeface="Mongolian Baiti" panose="03000500000000000000" charset="0"/>
              </a:rPr>
              <a:t>етэн н</a:t>
            </a:r>
            <a:r>
              <a:rPr lang="en-US" altLang="en-US" sz="3200" b="1">
                <a:solidFill>
                  <a:schemeClr val="accent6">
                    <a:lumMod val="50000"/>
                  </a:schemeClr>
                </a:solidFill>
                <a:cs typeface="Mongolian Baiti" panose="03000500000000000000" charset="0"/>
              </a:rPr>
              <a:t>ү</a:t>
            </a:r>
            <a:r>
              <a:rPr lang="ru-RU" altLang="en-US" sz="3200" b="1">
                <a:solidFill>
                  <a:schemeClr val="accent6">
                    <a:lumMod val="50000"/>
                  </a:schemeClr>
                </a:solidFill>
                <a:cs typeface="Mongolian Baiti" panose="03000500000000000000" charset="0"/>
              </a:rPr>
              <a:t>хэд</a:t>
            </a:r>
            <a:r>
              <a:rPr lang="en-US" altLang="en-US" sz="3200" b="1">
                <a:solidFill>
                  <a:schemeClr val="accent6">
                    <a:lumMod val="50000"/>
                  </a:schemeClr>
                </a:solidFill>
                <a:cs typeface="Mongolian Baiti" panose="03000500000000000000" charset="0"/>
              </a:rPr>
              <a:t>өө</a:t>
            </a:r>
            <a:r>
              <a:rPr lang="ru-RU" altLang="en-US" sz="3200" b="1">
                <a:solidFill>
                  <a:schemeClr val="accent6">
                    <a:lumMod val="50000"/>
                  </a:schemeClr>
                </a:solidFill>
                <a:cs typeface="Mongolian Baiti" panose="03000500000000000000" charset="0"/>
              </a:rPr>
              <a:t>р</a:t>
            </a:r>
            <a:r>
              <a:rPr lang="en-US" altLang="en-US" sz="3200" b="1">
                <a:solidFill>
                  <a:schemeClr val="accent6">
                    <a:lumMod val="50000"/>
                  </a:schemeClr>
                </a:solidFill>
                <a:cs typeface="Mongolian Baiti" panose="03000500000000000000" charset="0"/>
              </a:rPr>
              <a:t>өө</a:t>
            </a:r>
            <a:r>
              <a:rPr lang="ru-RU" altLang="en-US" sz="3200" b="1">
                <a:solidFill>
                  <a:schemeClr val="accent6">
                    <a:lumMod val="50000"/>
                  </a:schemeClr>
                </a:solidFill>
                <a:cs typeface="Mongolian Baiti" panose="03000500000000000000" charset="0"/>
              </a:rPr>
              <a:t> харилсаха шухала.</a:t>
            </a:r>
            <a:r>
              <a:rPr lang="ru-RU" altLang="en-US" b="1">
                <a:cs typeface="Mongolian Baiti" panose="03000500000000000000" charset="0"/>
              </a:rPr>
              <a:t> 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334010" y="3666490"/>
            <a:ext cx="3184525" cy="1339215"/>
          </a:xfrm>
          <a:prstGeom prst="rect">
            <a:avLst/>
          </a:prstGeom>
          <a:solidFill>
            <a:srgbClr val="92D050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none" lIns="91440" tIns="45720" rIns="91440" bIns="45720" numCol="1" anchor="ctr" anchorCtr="0" compatLnSpc="1"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SimSun" panose="02010600030101010101" pitchFamily="2" charset="-122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34010" y="360045"/>
            <a:ext cx="3184525" cy="1420495"/>
          </a:xfrm>
          <a:prstGeom prst="rect">
            <a:avLst/>
          </a:prstGeom>
          <a:solidFill>
            <a:srgbClr val="FFC000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none" lIns="91440" tIns="45720" rIns="91440" bIns="45720" numCol="1" anchor="ctr" anchorCtr="0" compatLnSpc="1"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SimSun" panose="02010600030101010101" pitchFamily="2" charset="-122"/>
            </a:endParaRPr>
          </a:p>
        </p:txBody>
      </p:sp>
      <p:sp>
        <p:nvSpPr>
          <p:cNvPr id="8" name="Текстовое поле 7"/>
          <p:cNvSpPr txBox="1"/>
          <p:nvPr/>
        </p:nvSpPr>
        <p:spPr>
          <a:xfrm>
            <a:off x="3843655" y="612775"/>
            <a:ext cx="5736590" cy="1076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altLang="en-US" sz="3200">
                <a:solidFill>
                  <a:schemeClr val="accent6">
                    <a:lumMod val="50000"/>
                  </a:schemeClr>
                </a:solidFill>
              </a:rPr>
              <a:t>- т</a:t>
            </a:r>
            <a:r>
              <a:rPr lang="en-US" altLang="en-US" sz="3200">
                <a:solidFill>
                  <a:schemeClr val="accent6">
                    <a:lumMod val="50000"/>
                  </a:schemeClr>
                </a:solidFill>
                <a:cs typeface="Mongolian Baiti" panose="03000500000000000000" charset="0"/>
              </a:rPr>
              <a:t>ү</a:t>
            </a:r>
            <a:r>
              <a:rPr lang="ru-RU" altLang="en-US" sz="3200">
                <a:solidFill>
                  <a:schemeClr val="accent6">
                    <a:lumMod val="50000"/>
                  </a:schemeClr>
                </a:solidFill>
                <a:cs typeface="Mongolian Baiti" panose="03000500000000000000" charset="0"/>
              </a:rPr>
              <a:t>рэлхид </a:t>
            </a:r>
            <a:r>
              <a:rPr lang="en-US" altLang="en-US" sz="3200">
                <a:solidFill>
                  <a:schemeClr val="accent6">
                    <a:lumMod val="50000"/>
                  </a:schemeClr>
                </a:solidFill>
                <a:cs typeface="Mongolian Baiti" panose="03000500000000000000" charset="0"/>
              </a:rPr>
              <a:t>ү</a:t>
            </a:r>
            <a:r>
              <a:rPr lang="ru-RU" altLang="en-US" sz="3200">
                <a:solidFill>
                  <a:schemeClr val="accent6">
                    <a:lumMod val="50000"/>
                  </a:schemeClr>
                </a:solidFill>
                <a:cs typeface="Mongolian Baiti" panose="03000500000000000000" charset="0"/>
              </a:rPr>
              <a:t>хиб</a:t>
            </a:r>
            <a:r>
              <a:rPr lang="en-US" altLang="en-US" sz="3200">
                <a:solidFill>
                  <a:schemeClr val="accent6">
                    <a:lumMod val="50000"/>
                  </a:schemeClr>
                </a:solidFill>
                <a:cs typeface="Mongolian Baiti" panose="03000500000000000000" charset="0"/>
              </a:rPr>
              <a:t>үү</a:t>
            </a:r>
            <a:r>
              <a:rPr lang="ru-RU" altLang="en-US" sz="3200">
                <a:solidFill>
                  <a:schemeClr val="accent6">
                    <a:lumMod val="50000"/>
                  </a:schemeClr>
                </a:solidFill>
                <a:cs typeface="Mongolian Baiti" panose="03000500000000000000" charset="0"/>
              </a:rPr>
              <a:t>дээрээ </a:t>
            </a:r>
          </a:p>
          <a:p>
            <a:r>
              <a:rPr lang="en-US" altLang="en-US" sz="3200">
                <a:solidFill>
                  <a:schemeClr val="accent6">
                    <a:lumMod val="50000"/>
                  </a:schemeClr>
                </a:solidFill>
                <a:cs typeface="Mongolian Baiti" panose="03000500000000000000" charset="0"/>
              </a:rPr>
              <a:t>h</a:t>
            </a:r>
            <a:r>
              <a:rPr lang="ru-RU" altLang="en-US" sz="3200">
                <a:solidFill>
                  <a:schemeClr val="accent6">
                    <a:lumMod val="50000"/>
                  </a:schemeClr>
                </a:solidFill>
                <a:cs typeface="Mongolian Baiti" panose="03000500000000000000" charset="0"/>
              </a:rPr>
              <a:t>айнаар харилсана.</a:t>
            </a:r>
          </a:p>
        </p:txBody>
      </p:sp>
      <p:sp>
        <p:nvSpPr>
          <p:cNvPr id="9" name="Текстовое поле 8"/>
          <p:cNvSpPr txBox="1"/>
          <p:nvPr/>
        </p:nvSpPr>
        <p:spPr>
          <a:xfrm>
            <a:off x="3843655" y="3806825"/>
            <a:ext cx="5964555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altLang="en-US" sz="3600">
                <a:solidFill>
                  <a:schemeClr val="accent6">
                    <a:lumMod val="50000"/>
                  </a:schemeClr>
                </a:solidFill>
              </a:rPr>
              <a:t>- т</a:t>
            </a:r>
            <a:r>
              <a:rPr lang="en-US" altLang="en-US" sz="3600">
                <a:solidFill>
                  <a:schemeClr val="accent6">
                    <a:lumMod val="50000"/>
                  </a:schemeClr>
                </a:solidFill>
                <a:cs typeface="Mongolian Baiti" panose="03000500000000000000" charset="0"/>
              </a:rPr>
              <a:t>ү</a:t>
            </a:r>
            <a:r>
              <a:rPr lang="ru-RU" altLang="en-US" sz="3600">
                <a:solidFill>
                  <a:schemeClr val="accent6">
                    <a:lumMod val="50000"/>
                  </a:schemeClr>
                </a:solidFill>
                <a:cs typeface="Mongolian Baiti" panose="03000500000000000000" charset="0"/>
              </a:rPr>
              <a:t>рэлхид </a:t>
            </a:r>
            <a:r>
              <a:rPr lang="en-US" altLang="en-US" sz="3600">
                <a:solidFill>
                  <a:schemeClr val="accent6">
                    <a:lumMod val="50000"/>
                  </a:schemeClr>
                </a:solidFill>
                <a:cs typeface="Mongolian Baiti" panose="03000500000000000000" charset="0"/>
              </a:rPr>
              <a:t>ү</a:t>
            </a:r>
            <a:r>
              <a:rPr lang="ru-RU" altLang="en-US" sz="3600">
                <a:solidFill>
                  <a:schemeClr val="accent6">
                    <a:lumMod val="50000"/>
                  </a:schemeClr>
                </a:solidFill>
                <a:cs typeface="Mongolian Baiti" panose="03000500000000000000" charset="0"/>
              </a:rPr>
              <a:t>хиб</a:t>
            </a:r>
            <a:r>
              <a:rPr lang="en-US" altLang="en-US" sz="3600">
                <a:solidFill>
                  <a:schemeClr val="accent6">
                    <a:lumMod val="50000"/>
                  </a:schemeClr>
                </a:solidFill>
                <a:cs typeface="Mongolian Baiti" panose="03000500000000000000" charset="0"/>
              </a:rPr>
              <a:t>үү</a:t>
            </a:r>
            <a:r>
              <a:rPr lang="ru-RU" altLang="en-US" sz="3600">
                <a:solidFill>
                  <a:schemeClr val="accent6">
                    <a:lumMod val="50000"/>
                  </a:schemeClr>
                </a:solidFill>
                <a:cs typeface="Mongolian Baiti" panose="03000500000000000000" charset="0"/>
              </a:rPr>
              <a:t>дээрээ муугаар харилсана.</a:t>
            </a:r>
          </a:p>
        </p:txBody>
      </p:sp>
      <p:pic>
        <p:nvPicPr>
          <p:cNvPr id="10" name="Изображение 9" descr="489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41105" y="360045"/>
            <a:ext cx="3114040" cy="2068195"/>
          </a:xfrm>
          <a:prstGeom prst="rect">
            <a:avLst/>
          </a:prstGeom>
        </p:spPr>
      </p:pic>
      <p:pic>
        <p:nvPicPr>
          <p:cNvPr id="11" name="Изображение 10" descr="a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16315" y="4484370"/>
            <a:ext cx="3563620" cy="237363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Изображение 1" descr="1631813309_10-papik-pro-p-risunki-romashki-krasivie-1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935" y="5715"/>
            <a:ext cx="5473065" cy="6852285"/>
          </a:xfrm>
          <a:prstGeom prst="rect">
            <a:avLst/>
          </a:prstGeom>
        </p:spPr>
      </p:pic>
      <p:sp>
        <p:nvSpPr>
          <p:cNvPr id="3" name="Текстовое поле 2"/>
          <p:cNvSpPr txBox="1"/>
          <p:nvPr/>
        </p:nvSpPr>
        <p:spPr>
          <a:xfrm>
            <a:off x="5588000" y="5259705"/>
            <a:ext cx="6484620" cy="5835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altLang="en-US" sz="3200" b="1">
                <a:solidFill>
                  <a:schemeClr val="accent6">
                    <a:lumMod val="50000"/>
                  </a:schemeClr>
                </a:solidFill>
              </a:rPr>
              <a:t>*Балжан гарма сэсэг - Ромашка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Замещающее содержимое 3" descr="upl_1613817474_60876_h93me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21640" y="0"/>
            <a:ext cx="11511280" cy="6857365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altLang="en-US"/>
          </a:p>
        </p:txBody>
      </p:sp>
      <p:pic>
        <p:nvPicPr>
          <p:cNvPr id="6" name="Замещающее содержимое 5" descr="Рисунок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415145" cy="5894070"/>
          </a:xfrm>
          <a:prstGeom prst="rect">
            <a:avLst/>
          </a:prstGeom>
        </p:spPr>
      </p:pic>
      <p:sp>
        <p:nvSpPr>
          <p:cNvPr id="7" name="Текстовое поле 6"/>
          <p:cNvSpPr txBox="1"/>
          <p:nvPr/>
        </p:nvSpPr>
        <p:spPr>
          <a:xfrm>
            <a:off x="8781415" y="5833745"/>
            <a:ext cx="4150995" cy="9531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altLang="en-US" sz="2800" b="1">
                <a:solidFill>
                  <a:schemeClr val="accent6">
                    <a:lumMod val="50000"/>
                  </a:schemeClr>
                </a:solidFill>
                <a:cs typeface="Mongolian Baiti" panose="03000500000000000000" charset="0"/>
              </a:rPr>
              <a:t>**</a:t>
            </a:r>
            <a:r>
              <a:rPr lang="en-US" altLang="en-US" sz="2800" b="1">
                <a:solidFill>
                  <a:schemeClr val="accent6">
                    <a:lumMod val="50000"/>
                  </a:schemeClr>
                </a:solidFill>
                <a:cs typeface="Mongolian Baiti" panose="03000500000000000000" charset="0"/>
              </a:rPr>
              <a:t>Ү</a:t>
            </a:r>
            <a:r>
              <a:rPr lang="ru-RU" altLang="en-US" sz="2800" b="1">
                <a:solidFill>
                  <a:schemeClr val="accent6">
                    <a:lumMod val="50000"/>
                  </a:schemeClr>
                </a:solidFill>
                <a:cs typeface="Mongolian Baiti" panose="03000500000000000000" charset="0"/>
              </a:rPr>
              <a:t>хиб</a:t>
            </a:r>
            <a:r>
              <a:rPr lang="en-US" altLang="en-US" sz="2800" b="1">
                <a:solidFill>
                  <a:schemeClr val="accent6">
                    <a:lumMod val="50000"/>
                  </a:schemeClr>
                </a:solidFill>
                <a:cs typeface="Mongolian Baiti" panose="03000500000000000000" charset="0"/>
              </a:rPr>
              <a:t>үү</a:t>
            </a:r>
            <a:r>
              <a:rPr lang="ru-RU" altLang="en-US" sz="2800" b="1">
                <a:solidFill>
                  <a:schemeClr val="accent6">
                    <a:lumMod val="50000"/>
                  </a:schemeClr>
                </a:solidFill>
                <a:cs typeface="Mongolian Baiti" panose="03000500000000000000" charset="0"/>
              </a:rPr>
              <a:t>н - х</a:t>
            </a:r>
            <a:r>
              <a:rPr lang="en-US" altLang="en-US" sz="2800" b="1">
                <a:solidFill>
                  <a:schemeClr val="accent6">
                    <a:lumMod val="50000"/>
                  </a:schemeClr>
                </a:solidFill>
                <a:cs typeface="Mongolian Baiti" panose="03000500000000000000" charset="0"/>
              </a:rPr>
              <a:t>үшөө</a:t>
            </a:r>
          </a:p>
          <a:p>
            <a:r>
              <a:rPr lang="ru-RU" altLang="en-US" sz="2800" b="1">
                <a:solidFill>
                  <a:schemeClr val="accent6">
                    <a:lumMod val="50000"/>
                  </a:schemeClr>
                </a:solidFill>
                <a:cs typeface="Mongolian Baiti" panose="03000500000000000000" charset="0"/>
              </a:rPr>
              <a:t>Ребенок - статуя.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мещающее 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altLang="en-US"/>
              <a:t>  </a:t>
            </a:r>
            <a:r>
              <a:rPr lang="ru-RU" altLang="en-US" sz="4000">
                <a:solidFill>
                  <a:schemeClr val="accent6">
                    <a:lumMod val="50000"/>
                  </a:schemeClr>
                </a:solidFill>
              </a:rPr>
              <a:t>-Иишэ тиишэ бү хара! (нюдөө хаана)</a:t>
            </a:r>
          </a:p>
          <a:p>
            <a:r>
              <a:rPr lang="ru-RU" altLang="en-US" sz="4000">
                <a:solidFill>
                  <a:schemeClr val="accent6">
                    <a:lumMod val="50000"/>
                  </a:schemeClr>
                </a:solidFill>
              </a:rPr>
              <a:t>  -Бү шагна, шэхээ хаа! (беруша хэнэ)</a:t>
            </a:r>
          </a:p>
          <a:p>
            <a:r>
              <a:rPr lang="ru-RU" altLang="en-US" sz="4000">
                <a:solidFill>
                  <a:schemeClr val="accent6">
                    <a:lumMod val="50000"/>
                  </a:schemeClr>
                </a:solidFill>
              </a:rPr>
              <a:t>  -Амаа хаа, абяагүй бай! (амаа хабшана)</a:t>
            </a:r>
          </a:p>
          <a:p>
            <a:r>
              <a:rPr lang="ru-RU" altLang="en-US" sz="4000">
                <a:solidFill>
                  <a:schemeClr val="accent6">
                    <a:lumMod val="50000"/>
                  </a:schemeClr>
                </a:solidFill>
              </a:rPr>
              <a:t>  -Энээниие бү бари! (гарыень уяна)</a:t>
            </a:r>
          </a:p>
          <a:p>
            <a:r>
              <a:rPr lang="ru-RU" altLang="en-US" sz="4000">
                <a:solidFill>
                  <a:schemeClr val="accent6">
                    <a:lumMod val="50000"/>
                  </a:schemeClr>
                </a:solidFill>
              </a:rPr>
              <a:t>  -Бү гүй! Бү хүдэлэ! (хүлыень уяна)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range Waves">
  <a:themeElements>
    <a:clrScheme name="Orange Waves 13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C73109"/>
      </a:accent1>
      <a:accent2>
        <a:srgbClr val="FF5050"/>
      </a:accent2>
      <a:accent3>
        <a:srgbClr val="FFFFFF"/>
      </a:accent3>
      <a:accent4>
        <a:srgbClr val="000000"/>
      </a:accent4>
      <a:accent5>
        <a:srgbClr val="E0ADAA"/>
      </a:accent5>
      <a:accent6>
        <a:srgbClr val="E74848"/>
      </a:accent6>
      <a:hlink>
        <a:srgbClr val="4D4D4D"/>
      </a:hlink>
      <a:folHlink>
        <a:srgbClr val="777777"/>
      </a:folHlink>
    </a:clrScheme>
    <a:fontScheme name="Orange Waves">
      <a:majorFont>
        <a:latin typeface="Arial"/>
        <a:ea typeface="SimSun"/>
        <a:cs typeface=""/>
      </a:majorFont>
      <a:minorFont>
        <a:latin typeface="Arial"/>
        <a:ea typeface="SimSun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chemeClr val="accent1"/>
            </a:gs>
            <a:gs pos="100000">
              <a:schemeClr val="accent2"/>
            </a:gs>
          </a:gsLst>
          <a:lin ang="5400000" scaled="1"/>
        </a:gradFill>
        <a:ln w="9525" cap="flat" cmpd="sng" algn="ctr">
          <a:solidFill>
            <a:schemeClr val="accent1"/>
          </a:solidFill>
          <a:prstDash val="solid"/>
          <a:round/>
          <a:headEnd type="none" w="med" len="med"/>
          <a:tailEnd type="none" w="med" len="med"/>
        </a:ln>
      </a:spPr>
      <a:bodyPr vert="horz" wrap="none" lIns="91440" tIns="45720" rIns="91440" bIns="45720" numCol="1" anchor="ctr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SimSun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chemeClr val="accent1"/>
            </a:gs>
            <a:gs pos="100000">
              <a:schemeClr val="accent2"/>
            </a:gs>
          </a:gsLst>
          <a:lin ang="5400000" scaled="1"/>
        </a:gradFill>
        <a:ln w="9525" cap="flat" cmpd="sng" algn="ctr">
          <a:solidFill>
            <a:schemeClr val="accent1"/>
          </a:solidFill>
          <a:prstDash val="solid"/>
          <a:round/>
          <a:headEnd type="none" w="med" len="med"/>
          <a:tailEnd type="none" w="med" len="med"/>
        </a:ln>
      </a:spPr>
      <a:bodyPr vert="horz" wrap="none" lIns="91440" tIns="45720" rIns="91440" bIns="45720" numCol="1" anchor="ctr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SimSun" panose="02010600030101010101" pitchFamily="2" charset="-122"/>
          </a:defRPr>
        </a:defPPr>
      </a:lstStyle>
    </a:lnDef>
  </a:objectDefaults>
  <a:extraClrSchemeLst>
    <a:extraClrScheme>
      <a:clrScheme name="Orange Waves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range Waves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range Waves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range Waves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range Waves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range Waves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ange Waves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ange Waves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ange Waves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ange Waves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ange Waves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ange Waves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ange Waves 13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C73109"/>
        </a:accent1>
        <a:accent2>
          <a:srgbClr val="FF5050"/>
        </a:accent2>
        <a:accent3>
          <a:srgbClr val="FFFFFF"/>
        </a:accent3>
        <a:accent4>
          <a:srgbClr val="000000"/>
        </a:accent4>
        <a:accent5>
          <a:srgbClr val="E0ADAA"/>
        </a:accent5>
        <a:accent6>
          <a:srgbClr val="E74848"/>
        </a:accent6>
        <a:hlink>
          <a:srgbClr val="4D4D4D"/>
        </a:hlink>
        <a:folHlink>
          <a:srgbClr val="777777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159</Words>
  <Application>Microsoft Office PowerPoint</Application>
  <PresentationFormat>Широкоэкранный</PresentationFormat>
  <Paragraphs>22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5" baseType="lpstr">
      <vt:lpstr>SimSun</vt:lpstr>
      <vt:lpstr>Arial</vt:lpstr>
      <vt:lpstr>Mongolian Baiti</vt:lpstr>
      <vt:lpstr>Tw Cen MT</vt:lpstr>
      <vt:lpstr>Orange Waves</vt:lpstr>
      <vt:lpstr>«Амжалта туйлаха зам» </vt:lpstr>
      <vt:lpstr>Презентация PowerPoint</vt:lpstr>
      <vt:lpstr>Залиршагүй залуу наhандаа Замай харгы зубөөр олыш даа, Дундаршагүй дүүрэн жаргалтай Дуулим талаар дуутай ябаарай!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WPS Presentation</dc:title>
  <dc:creator>Учитель</dc:creator>
  <cp:lastModifiedBy>1</cp:lastModifiedBy>
  <cp:revision>6</cp:revision>
  <dcterms:created xsi:type="dcterms:W3CDTF">2022-11-16T05:33:00Z</dcterms:created>
  <dcterms:modified xsi:type="dcterms:W3CDTF">2022-11-17T01:30:08Z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CACE6BC1DE0242F182D3EC7C4D40CE4F</vt:lpwstr>
  </property>
  <property fmtid="{D5CDD505-2E9C-101B-9397-08002B2CF9AE}" pid="3" name="KSOProductBuildVer">
    <vt:lpwstr>1049-11.2.0.11341</vt:lpwstr>
  </property>
</Properties>
</file>