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14"/>
  </p:notesMasterIdLst>
  <p:sldIdLst>
    <p:sldId id="276" r:id="rId2"/>
    <p:sldId id="256" r:id="rId3"/>
    <p:sldId id="270" r:id="rId4"/>
    <p:sldId id="267" r:id="rId5"/>
    <p:sldId id="271" r:id="rId6"/>
    <p:sldId id="257" r:id="rId7"/>
    <p:sldId id="258" r:id="rId8"/>
    <p:sldId id="259" r:id="rId9"/>
    <p:sldId id="266" r:id="rId10"/>
    <p:sldId id="273" r:id="rId11"/>
    <p:sldId id="274"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60" autoAdjust="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6CC95F-0AED-4A96-B4C7-804CEF6DD85A}" type="datetimeFigureOut">
              <a:rPr lang="ru-RU" smtClean="0"/>
              <a:pPr/>
              <a:t>22.12.2021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B34E4D-248E-428E-AD7C-E345D5A6C40A}" type="slidenum">
              <a:rPr lang="ru-RU" smtClean="0"/>
              <a:pPr/>
              <a:t>‹#›</a:t>
            </a:fld>
            <a:endParaRPr lang="ru-RU"/>
          </a:p>
        </p:txBody>
      </p:sp>
    </p:spTree>
    <p:extLst>
      <p:ext uri="{BB962C8B-B14F-4D97-AF65-F5344CB8AC3E}">
        <p14:creationId xmlns:p14="http://schemas.microsoft.com/office/powerpoint/2010/main" xmlns="" val="2448092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http://resources.woodlands-junior.kent.sch.uk/customs/xmas/</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http://www.territorioscuola.com/wikipedia/en.wikipedia.php?title=Christmas_tree</a:t>
            </a:r>
            <a:endParaRPr lang="ru-RU" dirty="0" smtClean="0"/>
          </a:p>
          <a:p>
            <a:r>
              <a:rPr lang="en-US" dirty="0" smtClean="0"/>
              <a:t>http://www.dubaichronicle.com/tag/christmas-decoration/</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http://library.kiwix.org/wikipedia_en_wp1/A/Santa.html</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http://www.upi.com/topic/Santa_Claus/</a:t>
            </a:r>
            <a:endParaRPr lang="ru-RU" dirty="0" smtClean="0"/>
          </a:p>
          <a:p>
            <a:r>
              <a:rPr lang="en-US" dirty="0" smtClean="0"/>
              <a:t>http://cazarova.blogspot.de/2011_12_01_archive.html</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7</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http://www.merry-christmas.com/traditions/christmas-stockings</a:t>
            </a:r>
            <a:endParaRPr lang="ru-RU" dirty="0" smtClean="0"/>
          </a:p>
          <a:p>
            <a:r>
              <a:rPr lang="en-US" dirty="0" smtClean="0"/>
              <a:t>http://yandex.ru/images/search?img_url=http%3A%2F%2Fc.tadst.com%2Fgfx%2F600x400%2Fchristmas.jpg%3F1&amp;uinfo=sw-1280-sh-1024-ww-1263-wh-907-pd-1-wp-5x4_1280x1024&amp;text=christmas%20pictures&amp;noreask=1&amp;pos=8&amp;lr=10735&amp;rpt=simage</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8</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1"/>
          <p:cNvSpPr txBox="1">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p:spPr>
      </p:sp>
      <p:sp>
        <p:nvSpPr>
          <p:cNvPr id="21507" name="Rectangle 2"/>
          <p:cNvSpPr txBox="1">
            <a:spLocks noGrp="1" noChangeArrowheads="1"/>
          </p:cNvSpPr>
          <p:nvPr>
            <p:ph type="body" idx="1"/>
          </p:nvPr>
        </p:nvSpPr>
        <p:spPr>
          <a:xfrm>
            <a:off x="685800" y="4343400"/>
            <a:ext cx="5483225" cy="41116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rPr>
              <a:t>http://nsportal.ru/ap/library/drugoe/2013/01/07/christmas-traditions-in-great-britai</a:t>
            </a:r>
            <a:endParaRPr lang="ru-RU" dirty="0" smtClean="0">
              <a:latin typeface="Times New Roman" pitchFamily="18" charset="0"/>
            </a:endParaRPr>
          </a:p>
          <a:p>
            <a:endParaRPr lang="ru-RU" dirty="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http://nsportal.ru/ap/library/drugoe/2013/01/07/christmas-traditions-in-great-britai</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10</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http://yandex.ru/yandsearch?text=It%20is%20usually%20celebrated%20on%2026th%20of%20December%2C%20the%20day%20after%20Christmas.%20In%20this%20day%20people%20open%20their%20Christmas%20presents%20and%20make%20visits%20to%20their%20relatives%20and%20friends.&amp;lr=10735&amp;csg=778%2C2676%2C167%2C3%2C0%2C1%2C0</a:t>
            </a:r>
            <a:endParaRPr lang="ru-RU" dirty="0"/>
          </a:p>
        </p:txBody>
      </p:sp>
      <p:sp>
        <p:nvSpPr>
          <p:cNvPr id="4" name="Номер слайда 3"/>
          <p:cNvSpPr>
            <a:spLocks noGrp="1"/>
          </p:cNvSpPr>
          <p:nvPr>
            <p:ph type="sldNum" sz="quarter" idx="10"/>
          </p:nvPr>
        </p:nvSpPr>
        <p:spPr/>
        <p:txBody>
          <a:bodyPr/>
          <a:lstStyle/>
          <a:p>
            <a:fld id="{DDB34E4D-248E-428E-AD7C-E345D5A6C40A}"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5000" y="228600"/>
            <a:ext cx="7086600" cy="14478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61988"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4388"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4"/>
          <p:cNvSpPr>
            <a:spLocks noGrp="1" noChangeArrowheads="1"/>
          </p:cNvSpPr>
          <p:nvPr>
            <p:ph type="dt" sz="half" idx="10"/>
          </p:nvPr>
        </p:nvSpPr>
        <p:spPr>
          <a:ln/>
        </p:spPr>
        <p:txBody>
          <a:bodyPr/>
          <a:lstStyle>
            <a:lvl1pPr>
              <a:defRPr/>
            </a:lvl1pPr>
          </a:lstStyle>
          <a:p>
            <a:pPr>
              <a:defRPr/>
            </a:pPr>
            <a:endParaRPr lang="ru-RU"/>
          </a:p>
        </p:txBody>
      </p:sp>
      <p:sp>
        <p:nvSpPr>
          <p:cNvPr id="6" name="Rectangle 15"/>
          <p:cNvSpPr>
            <a:spLocks noGrp="1" noChangeArrowheads="1"/>
          </p:cNvSpPr>
          <p:nvPr>
            <p:ph type="ftr" sz="quarter" idx="11"/>
          </p:nvPr>
        </p:nvSpPr>
        <p:spPr>
          <a:ln/>
        </p:spPr>
        <p:txBody>
          <a:bodyPr/>
          <a:lstStyle>
            <a:lvl1pPr>
              <a:defRPr/>
            </a:lvl1pPr>
          </a:lstStyle>
          <a:p>
            <a:pPr>
              <a:defRPr/>
            </a:pPr>
            <a:endParaRPr lang="ru-RU"/>
          </a:p>
        </p:txBody>
      </p:sp>
      <p:sp>
        <p:nvSpPr>
          <p:cNvPr id="7" name="Rectangle 16"/>
          <p:cNvSpPr>
            <a:spLocks noGrp="1" noChangeArrowheads="1"/>
          </p:cNvSpPr>
          <p:nvPr>
            <p:ph type="sldNum" sz="quarter" idx="12"/>
          </p:nvPr>
        </p:nvSpPr>
        <p:spPr>
          <a:ln/>
        </p:spPr>
        <p:txBody>
          <a:bodyPr/>
          <a:lstStyle>
            <a:lvl1pPr>
              <a:defRPr/>
            </a:lvl1pPr>
          </a:lstStyle>
          <a:p>
            <a:pPr>
              <a:defRPr/>
            </a:pPr>
            <a:fld id="{64060736-3A46-4DF6-A188-E3CD784FE953}" type="slidenum">
              <a:rPr lang="ru-RU"/>
              <a:pPr>
                <a:defRPr/>
              </a:pPr>
              <a:t>‹#›</a:t>
            </a:fld>
            <a:endParaRPr lang="ru-RU"/>
          </a:p>
        </p:txBody>
      </p:sp>
    </p:spTree>
    <p:extLst>
      <p:ext uri="{BB962C8B-B14F-4D97-AF65-F5344CB8AC3E}">
        <p14:creationId xmlns:p14="http://schemas.microsoft.com/office/powerpoint/2010/main" xmlns="" val="2781719273"/>
      </p:ext>
    </p:extLst>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22.12.2021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22.12.2021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29.gif"/><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0.gif"/></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gif"/></Relationships>
</file>

<file path=ppt/slides/_rels/slide2.xml.rels><?xml version="1.0" encoding="UTF-8" standalone="yes"?>
<Relationships xmlns="http://schemas.openxmlformats.org/package/2006/relationships"><Relationship Id="rId3" Type="http://schemas.openxmlformats.org/officeDocument/2006/relationships/hyperlink" Target="http://smiles.33b.ru/smile.108338.html"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wmf"/><Relationship Id="rId10" Type="http://schemas.openxmlformats.org/officeDocument/2006/relationships/image" Target="../media/image15.gif"/><Relationship Id="rId4" Type="http://schemas.openxmlformats.org/officeDocument/2006/relationships/image" Target="../media/image9.wmf"/><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gif"/></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9.gif"/><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3.gif"/><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gif"/></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428868"/>
            <a:ext cx="4572032" cy="1112835"/>
          </a:xfrm>
        </p:spPr>
        <p:txBody>
          <a:bodyPr>
            <a:normAutofit fontScale="90000"/>
          </a:bodyPr>
          <a:lstStyle/>
          <a:p>
            <a:r>
              <a:rPr lang="ru-RU" dirty="0" smtClean="0">
                <a:solidFill>
                  <a:schemeClr val="accent6">
                    <a:lumMod val="75000"/>
                  </a:schemeClr>
                </a:solidFill>
              </a:rPr>
              <a:t>Презентация по теме «Рождество»</a:t>
            </a:r>
            <a:endParaRPr lang="ru-RU" dirty="0">
              <a:solidFill>
                <a:schemeClr val="accent6">
                  <a:lumMod val="75000"/>
                </a:schemeClr>
              </a:solidFill>
            </a:endParaRPr>
          </a:p>
        </p:txBody>
      </p:sp>
      <p:sp>
        <p:nvSpPr>
          <p:cNvPr id="3" name="Подзаголовок 2"/>
          <p:cNvSpPr>
            <a:spLocks noGrp="1"/>
          </p:cNvSpPr>
          <p:nvPr>
            <p:ph type="subTitle" idx="1"/>
          </p:nvPr>
        </p:nvSpPr>
        <p:spPr>
          <a:xfrm>
            <a:off x="1928794" y="4786322"/>
            <a:ext cx="6400800" cy="1752600"/>
          </a:xfrm>
        </p:spPr>
        <p:txBody>
          <a:bodyPr>
            <a:normAutofit fontScale="85000" lnSpcReduction="20000"/>
          </a:bodyPr>
          <a:lstStyle/>
          <a:p>
            <a:r>
              <a:rPr lang="ru-RU" dirty="0" smtClean="0">
                <a:solidFill>
                  <a:srgbClr val="00B0F0"/>
                </a:solidFill>
              </a:rPr>
              <a:t>Выполнила:</a:t>
            </a:r>
          </a:p>
          <a:p>
            <a:r>
              <a:rPr lang="ru-RU" dirty="0" smtClean="0">
                <a:solidFill>
                  <a:srgbClr val="00B0F0"/>
                </a:solidFill>
              </a:rPr>
              <a:t>Алиева Фатима </a:t>
            </a:r>
            <a:r>
              <a:rPr lang="ru-RU" dirty="0" err="1" smtClean="0">
                <a:solidFill>
                  <a:srgbClr val="00B0F0"/>
                </a:solidFill>
              </a:rPr>
              <a:t>Аскеровна</a:t>
            </a:r>
            <a:endParaRPr lang="ru-RU" dirty="0" smtClean="0">
              <a:solidFill>
                <a:srgbClr val="00B0F0"/>
              </a:solidFill>
            </a:endParaRPr>
          </a:p>
          <a:p>
            <a:r>
              <a:rPr lang="ru-RU" dirty="0" smtClean="0">
                <a:solidFill>
                  <a:srgbClr val="00B0F0"/>
                </a:solidFill>
              </a:rPr>
              <a:t>Учитель английского языка</a:t>
            </a:r>
          </a:p>
          <a:p>
            <a:r>
              <a:rPr lang="ru-RU" dirty="0" smtClean="0">
                <a:solidFill>
                  <a:srgbClr val="00B0F0"/>
                </a:solidFill>
              </a:rPr>
              <a:t>МБОУ «СОШ </a:t>
            </a:r>
            <a:r>
              <a:rPr lang="ru-RU" dirty="0" err="1" smtClean="0">
                <a:solidFill>
                  <a:srgbClr val="00B0F0"/>
                </a:solidFill>
              </a:rPr>
              <a:t>с.Чапаевское</a:t>
            </a:r>
            <a:r>
              <a:rPr lang="ru-RU" dirty="0" smtClean="0">
                <a:solidFill>
                  <a:srgbClr val="00B0F0"/>
                </a:solidFill>
              </a:rPr>
              <a:t>»</a:t>
            </a:r>
            <a:endParaRPr lang="ru-RU" dirty="0">
              <a:solidFill>
                <a:srgbClr val="00B0F0"/>
              </a:solidFill>
            </a:endParaRPr>
          </a:p>
        </p:txBody>
      </p:sp>
      <p:pic>
        <p:nvPicPr>
          <p:cNvPr id="30722" name="Picture 2" descr="Santa Claus Died Jokeroo - santa claus funny pictures #19 - Doblelol.com"/>
          <p:cNvPicPr>
            <a:picLocks noChangeAspect="1" noChangeArrowheads="1"/>
          </p:cNvPicPr>
          <p:nvPr/>
        </p:nvPicPr>
        <p:blipFill>
          <a:blip r:embed="rId2"/>
          <a:srcRect/>
          <a:stretch>
            <a:fillRect/>
          </a:stretch>
        </p:blipFill>
        <p:spPr bwMode="auto">
          <a:xfrm>
            <a:off x="500034" y="214290"/>
            <a:ext cx="2357454" cy="1841761"/>
          </a:xfrm>
          <a:prstGeom prst="rect">
            <a:avLst/>
          </a:prstGeom>
          <a:noFill/>
        </p:spPr>
      </p:pic>
      <p:pic>
        <p:nvPicPr>
          <p:cNvPr id="30724" name="Picture 4" descr="Все. Будет. Хорошо.: грудня 2011"/>
          <p:cNvPicPr>
            <a:picLocks noChangeAspect="1" noChangeArrowheads="1"/>
          </p:cNvPicPr>
          <p:nvPr/>
        </p:nvPicPr>
        <p:blipFill>
          <a:blip r:embed="rId3"/>
          <a:srcRect/>
          <a:stretch>
            <a:fillRect/>
          </a:stretch>
        </p:blipFill>
        <p:spPr bwMode="auto">
          <a:xfrm>
            <a:off x="4272750" y="0"/>
            <a:ext cx="4871249" cy="407194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BEBA8EAE-BF5A-486C-A8C5-ECC9F3942E4B}">
                <a14:imgProps xmlns:a14="http://schemas.microsoft.com/office/drawing/2010/main" xmlns="">
                  <a14:imgLayer r:embed="rId4">
                    <a14:imgEffect>
                      <a14:colorTemperature colorTemp="2500"/>
                    </a14:imgEffect>
                    <a14:imgEffect>
                      <a14:saturation sat="0"/>
                    </a14:imgEffect>
                  </a14:imgLayer>
                </a14:imgProps>
              </a:ext>
            </a:extLst>
          </a:blip>
          <a:srcRect/>
          <a:stretch>
            <a:fillRect t="-3000" b="-3000"/>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331640" y="228600"/>
            <a:ext cx="7659960" cy="1447800"/>
          </a:xfrm>
        </p:spPr>
        <p:txBody>
          <a:bodyPr>
            <a:normAutofit fontScale="90000"/>
          </a:bodyPr>
          <a:lstStyle/>
          <a:p>
            <a:pPr algn="ctr" eaLnBrk="1" hangingPunct="1"/>
            <a:r>
              <a:rPr lang="en-US" sz="7200" b="1" dirty="0" smtClean="0">
                <a:solidFill>
                  <a:srgbClr val="FFFF00"/>
                </a:solidFill>
              </a:rPr>
              <a:t>Ginger </a:t>
            </a:r>
            <a:r>
              <a:rPr lang="ru-RU" sz="7200" b="1" dirty="0" err="1" smtClean="0">
                <a:solidFill>
                  <a:srgbClr val="FFFF00"/>
                </a:solidFill>
              </a:rPr>
              <a:t>Cookies</a:t>
            </a:r>
            <a:r>
              <a:rPr lang="en-US" b="1" dirty="0" smtClean="0"/>
              <a:t/>
            </a:r>
            <a:br>
              <a:rPr lang="en-US" b="1" dirty="0" smtClean="0"/>
            </a:br>
            <a:endParaRPr lang="ru-RU" b="1" dirty="0" smtClean="0"/>
          </a:p>
        </p:txBody>
      </p:sp>
      <p:sp>
        <p:nvSpPr>
          <p:cNvPr id="14339" name="Rectangle 4"/>
          <p:cNvSpPr>
            <a:spLocks noGrp="1" noChangeArrowheads="1"/>
          </p:cNvSpPr>
          <p:nvPr>
            <p:ph type="body" sz="half" idx="1"/>
          </p:nvPr>
        </p:nvSpPr>
        <p:spPr>
          <a:xfrm>
            <a:off x="395288" y="1916113"/>
            <a:ext cx="7777112" cy="4114800"/>
          </a:xfrm>
        </p:spPr>
        <p:txBody>
          <a:bodyPr>
            <a:normAutofit/>
          </a:bodyPr>
          <a:lstStyle/>
          <a:p>
            <a:pPr marL="0" indent="0" algn="ctr" eaLnBrk="1" hangingPunct="1">
              <a:buFont typeface="Wingdings" pitchFamily="2" charset="2"/>
              <a:buNone/>
            </a:pPr>
            <a:r>
              <a:rPr lang="en-US" sz="4400" b="1" dirty="0" smtClean="0">
                <a:solidFill>
                  <a:srgbClr val="FFFF00"/>
                </a:solidFill>
              </a:rPr>
              <a:t>Ginger cookies is traditional food for Christmas. Children put these cookies on the fireplace for Santa Claus.</a:t>
            </a:r>
            <a:endParaRPr lang="ru-RU" sz="4400" b="1" dirty="0" smtClean="0">
              <a:solidFill>
                <a:srgbClr val="FFFF00"/>
              </a:solidFill>
            </a:endParaRPr>
          </a:p>
        </p:txBody>
      </p:sp>
      <p:pic>
        <p:nvPicPr>
          <p:cNvPr id="6" name="Picture 46" descr="41433547e94cbab4d014c5e907f816df"/>
          <p:cNvPicPr>
            <a:picLocks noChangeAspect="1" noChangeArrowheads="1" noCrop="1"/>
          </p:cNvPicPr>
          <p:nvPr/>
        </p:nvPicPr>
        <p:blipFill>
          <a:blip r:embed="rId5">
            <a:extLst>
              <a:ext uri="{28A0092B-C50C-407E-A947-70E740481C1C}">
                <a14:useLocalDpi xmlns:a14="http://schemas.microsoft.com/office/drawing/2010/main" xmlns="" val="0"/>
              </a:ext>
            </a:extLst>
          </a:blip>
          <a:srcRect/>
          <a:stretch>
            <a:fillRect/>
          </a:stretch>
        </p:blipFill>
        <p:spPr bwMode="auto">
          <a:xfrm>
            <a:off x="3707904" y="5085184"/>
            <a:ext cx="2160240" cy="13681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98187554"/>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arn(inVertical)">
                                      <p:cBhvr>
                                        <p:cTn id="7" dur="500"/>
                                        <p:tgtEl>
                                          <p:spTgt spid="1433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4339">
                                            <p:txEl>
                                              <p:pRg st="0" end="0"/>
                                            </p:txEl>
                                          </p:spTgt>
                                        </p:tgtEl>
                                        <p:attrNameLst>
                                          <p:attrName>style.visibility</p:attrName>
                                        </p:attrNameLst>
                                      </p:cBhvr>
                                      <p:to>
                                        <p:strVal val="visible"/>
                                      </p:to>
                                    </p:set>
                                    <p:animEffect transition="in" filter="fade">
                                      <p:cBhvr>
                                        <p:cTn id="10" dur="1000"/>
                                        <p:tgtEl>
                                          <p:spTgt spid="14339">
                                            <p:txEl>
                                              <p:pRg st="0" end="0"/>
                                            </p:txEl>
                                          </p:spTgt>
                                        </p:tgtEl>
                                      </p:cBhvr>
                                    </p:animEffect>
                                    <p:anim calcmode="lin" valueType="num">
                                      <p:cBhvr>
                                        <p:cTn id="11"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1433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3736" name="Text Box 8"/>
          <p:cNvSpPr txBox="1">
            <a:spLocks noChangeArrowheads="1"/>
          </p:cNvSpPr>
          <p:nvPr/>
        </p:nvSpPr>
        <p:spPr bwMode="auto">
          <a:xfrm>
            <a:off x="2987675" y="404813"/>
            <a:ext cx="3671888" cy="823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Times New Roman" pitchFamily="18" charset="0"/>
              </a:defRPr>
            </a:lvl1pPr>
            <a:lvl2pPr marL="742950" indent="-285750" eaLnBrk="0" hangingPunct="0">
              <a:defRPr kumimoji="1">
                <a:solidFill>
                  <a:schemeClr val="tx1"/>
                </a:solidFill>
                <a:latin typeface="Times New Roman" pitchFamily="18" charset="0"/>
              </a:defRPr>
            </a:lvl2pPr>
            <a:lvl3pPr marL="1143000" indent="-228600" eaLnBrk="0" hangingPunct="0">
              <a:defRPr kumimoji="1">
                <a:solidFill>
                  <a:schemeClr val="tx1"/>
                </a:solidFill>
                <a:latin typeface="Times New Roman" pitchFamily="18" charset="0"/>
              </a:defRPr>
            </a:lvl3pPr>
            <a:lvl4pPr marL="1600200" indent="-228600" eaLnBrk="0" hangingPunct="0">
              <a:defRPr kumimoji="1">
                <a:solidFill>
                  <a:schemeClr val="tx1"/>
                </a:solidFill>
                <a:latin typeface="Times New Roman" pitchFamily="18" charset="0"/>
              </a:defRPr>
            </a:lvl4pPr>
            <a:lvl5pPr marL="2057400" indent="-228600" eaLnBrk="0" hangingPunct="0">
              <a:defRPr kumimoji="1">
                <a:solidFill>
                  <a:schemeClr val="tx1"/>
                </a:solidFill>
                <a:latin typeface="Times New Roman" pitchFamily="18" charset="0"/>
              </a:defRPr>
            </a:lvl5pPr>
            <a:lvl6pPr marL="2514600" indent="-228600" eaLnBrk="0" fontAlgn="base" hangingPunct="0">
              <a:spcBef>
                <a:spcPct val="0"/>
              </a:spcBef>
              <a:spcAft>
                <a:spcPct val="0"/>
              </a:spcAft>
              <a:defRPr kumimoji="1">
                <a:solidFill>
                  <a:schemeClr val="tx1"/>
                </a:solidFill>
                <a:latin typeface="Times New Roman" pitchFamily="18" charset="0"/>
              </a:defRPr>
            </a:lvl6pPr>
            <a:lvl7pPr marL="2971800" indent="-228600" eaLnBrk="0" fontAlgn="base" hangingPunct="0">
              <a:spcBef>
                <a:spcPct val="0"/>
              </a:spcBef>
              <a:spcAft>
                <a:spcPct val="0"/>
              </a:spcAft>
              <a:defRPr kumimoji="1">
                <a:solidFill>
                  <a:schemeClr val="tx1"/>
                </a:solidFill>
                <a:latin typeface="Times New Roman" pitchFamily="18" charset="0"/>
              </a:defRPr>
            </a:lvl7pPr>
            <a:lvl8pPr marL="3429000" indent="-228600" eaLnBrk="0" fontAlgn="base" hangingPunct="0">
              <a:spcBef>
                <a:spcPct val="0"/>
              </a:spcBef>
              <a:spcAft>
                <a:spcPct val="0"/>
              </a:spcAft>
              <a:defRPr kumimoji="1">
                <a:solidFill>
                  <a:schemeClr val="tx1"/>
                </a:solidFill>
                <a:latin typeface="Times New Roman" pitchFamily="18" charset="0"/>
              </a:defRPr>
            </a:lvl8pPr>
            <a:lvl9pPr marL="3886200" indent="-228600" eaLnBrk="0" fontAlgn="base" hangingPunct="0">
              <a:spcBef>
                <a:spcPct val="0"/>
              </a:spcBef>
              <a:spcAft>
                <a:spcPct val="0"/>
              </a:spcAft>
              <a:defRPr kumimoji="1">
                <a:solidFill>
                  <a:schemeClr val="tx1"/>
                </a:solidFill>
                <a:latin typeface="Times New Roman" pitchFamily="18" charset="0"/>
              </a:defRPr>
            </a:lvl9pPr>
          </a:lstStyle>
          <a:p>
            <a:pPr eaLnBrk="1" hangingPunct="1">
              <a:spcBef>
                <a:spcPct val="50000"/>
              </a:spcBef>
            </a:pPr>
            <a:r>
              <a:rPr lang="en-US" sz="4800" b="1" dirty="0">
                <a:solidFill>
                  <a:srgbClr val="002060"/>
                </a:solidFill>
              </a:rPr>
              <a:t>Boxing Day</a:t>
            </a:r>
            <a:endParaRPr lang="ru-RU" sz="4800" b="1" dirty="0">
              <a:solidFill>
                <a:srgbClr val="002060"/>
              </a:solidFill>
            </a:endParaRPr>
          </a:p>
        </p:txBody>
      </p:sp>
      <p:sp>
        <p:nvSpPr>
          <p:cNvPr id="73743" name="Text Box 15"/>
          <p:cNvSpPr txBox="1">
            <a:spLocks noChangeArrowheads="1"/>
          </p:cNvSpPr>
          <p:nvPr/>
        </p:nvSpPr>
        <p:spPr bwMode="auto">
          <a:xfrm>
            <a:off x="467544" y="1484784"/>
            <a:ext cx="8316913" cy="28623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Times New Roman" pitchFamily="18" charset="0"/>
              </a:defRPr>
            </a:lvl1pPr>
            <a:lvl2pPr marL="742950" indent="-285750" eaLnBrk="0" hangingPunct="0">
              <a:defRPr kumimoji="1">
                <a:solidFill>
                  <a:schemeClr val="tx1"/>
                </a:solidFill>
                <a:latin typeface="Times New Roman" pitchFamily="18" charset="0"/>
              </a:defRPr>
            </a:lvl2pPr>
            <a:lvl3pPr marL="1143000" indent="-228600" eaLnBrk="0" hangingPunct="0">
              <a:defRPr kumimoji="1">
                <a:solidFill>
                  <a:schemeClr val="tx1"/>
                </a:solidFill>
                <a:latin typeface="Times New Roman" pitchFamily="18" charset="0"/>
              </a:defRPr>
            </a:lvl3pPr>
            <a:lvl4pPr marL="1600200" indent="-228600" eaLnBrk="0" hangingPunct="0">
              <a:defRPr kumimoji="1">
                <a:solidFill>
                  <a:schemeClr val="tx1"/>
                </a:solidFill>
                <a:latin typeface="Times New Roman" pitchFamily="18" charset="0"/>
              </a:defRPr>
            </a:lvl4pPr>
            <a:lvl5pPr marL="2057400" indent="-228600" eaLnBrk="0" hangingPunct="0">
              <a:defRPr kumimoji="1">
                <a:solidFill>
                  <a:schemeClr val="tx1"/>
                </a:solidFill>
                <a:latin typeface="Times New Roman" pitchFamily="18" charset="0"/>
              </a:defRPr>
            </a:lvl5pPr>
            <a:lvl6pPr marL="2514600" indent="-228600" eaLnBrk="0" fontAlgn="base" hangingPunct="0">
              <a:spcBef>
                <a:spcPct val="0"/>
              </a:spcBef>
              <a:spcAft>
                <a:spcPct val="0"/>
              </a:spcAft>
              <a:defRPr kumimoji="1">
                <a:solidFill>
                  <a:schemeClr val="tx1"/>
                </a:solidFill>
                <a:latin typeface="Times New Roman" pitchFamily="18" charset="0"/>
              </a:defRPr>
            </a:lvl6pPr>
            <a:lvl7pPr marL="2971800" indent="-228600" eaLnBrk="0" fontAlgn="base" hangingPunct="0">
              <a:spcBef>
                <a:spcPct val="0"/>
              </a:spcBef>
              <a:spcAft>
                <a:spcPct val="0"/>
              </a:spcAft>
              <a:defRPr kumimoji="1">
                <a:solidFill>
                  <a:schemeClr val="tx1"/>
                </a:solidFill>
                <a:latin typeface="Times New Roman" pitchFamily="18" charset="0"/>
              </a:defRPr>
            </a:lvl7pPr>
            <a:lvl8pPr marL="3429000" indent="-228600" eaLnBrk="0" fontAlgn="base" hangingPunct="0">
              <a:spcBef>
                <a:spcPct val="0"/>
              </a:spcBef>
              <a:spcAft>
                <a:spcPct val="0"/>
              </a:spcAft>
              <a:defRPr kumimoji="1">
                <a:solidFill>
                  <a:schemeClr val="tx1"/>
                </a:solidFill>
                <a:latin typeface="Times New Roman" pitchFamily="18" charset="0"/>
              </a:defRPr>
            </a:lvl8pPr>
            <a:lvl9pPr marL="3886200" indent="-228600" eaLnBrk="0" fontAlgn="base" hangingPunct="0">
              <a:spcBef>
                <a:spcPct val="0"/>
              </a:spcBef>
              <a:spcAft>
                <a:spcPct val="0"/>
              </a:spcAft>
              <a:defRPr kumimoji="1">
                <a:solidFill>
                  <a:schemeClr val="tx1"/>
                </a:solidFill>
                <a:latin typeface="Times New Roman" pitchFamily="18" charset="0"/>
              </a:defRPr>
            </a:lvl9pPr>
          </a:lstStyle>
          <a:p>
            <a:pPr algn="ctr" eaLnBrk="1" hangingPunct="1">
              <a:spcBef>
                <a:spcPct val="50000"/>
              </a:spcBef>
            </a:pPr>
            <a:r>
              <a:rPr lang="en-US" sz="3600" b="1" dirty="0">
                <a:solidFill>
                  <a:srgbClr val="002060"/>
                </a:solidFill>
              </a:rPr>
              <a:t>It is usually celebrated on </a:t>
            </a:r>
            <a:r>
              <a:rPr lang="en-US" sz="3600" b="1" dirty="0" smtClean="0">
                <a:solidFill>
                  <a:srgbClr val="002060"/>
                </a:solidFill>
              </a:rPr>
              <a:t>26</a:t>
            </a:r>
            <a:r>
              <a:rPr lang="en-US" sz="3600" b="1" baseline="30000" dirty="0" smtClean="0">
                <a:solidFill>
                  <a:srgbClr val="002060"/>
                </a:solidFill>
              </a:rPr>
              <a:t>th</a:t>
            </a:r>
            <a:r>
              <a:rPr lang="en-US" sz="3600" b="1" dirty="0" smtClean="0">
                <a:solidFill>
                  <a:srgbClr val="002060"/>
                </a:solidFill>
              </a:rPr>
              <a:t> of </a:t>
            </a:r>
            <a:r>
              <a:rPr lang="en-US" sz="3600" b="1" dirty="0">
                <a:solidFill>
                  <a:srgbClr val="002060"/>
                </a:solidFill>
              </a:rPr>
              <a:t>December, the day after Christmas. In this day people open their Christmas presents and make visits to their relatives and friends.</a:t>
            </a:r>
            <a:endParaRPr lang="ru-RU" sz="3600" b="1" dirty="0">
              <a:solidFill>
                <a:srgbClr val="002060"/>
              </a:solidFill>
            </a:endParaRPr>
          </a:p>
        </p:txBody>
      </p:sp>
      <p:pic>
        <p:nvPicPr>
          <p:cNvPr id="6" name="Picture 41" descr="ce89ac0ee0886dfd97ecab4ad5a1b046"/>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3833912" y="4422869"/>
            <a:ext cx="1584176" cy="197493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8122940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3736"/>
                                        </p:tgtEl>
                                        <p:attrNameLst>
                                          <p:attrName>style.visibility</p:attrName>
                                        </p:attrNameLst>
                                      </p:cBhvr>
                                      <p:to>
                                        <p:strVal val="visible"/>
                                      </p:to>
                                    </p:set>
                                    <p:animEffect transition="in" filter="fade">
                                      <p:cBhvr>
                                        <p:cTn id="7" dur="800" decel="100000"/>
                                        <p:tgtEl>
                                          <p:spTgt spid="73736"/>
                                        </p:tgtEl>
                                      </p:cBhvr>
                                    </p:animEffect>
                                    <p:anim calcmode="lin" valueType="num">
                                      <p:cBhvr>
                                        <p:cTn id="8" dur="800" decel="100000" fill="hold"/>
                                        <p:tgtEl>
                                          <p:spTgt spid="73736"/>
                                        </p:tgtEl>
                                        <p:attrNameLst>
                                          <p:attrName>style.rotation</p:attrName>
                                        </p:attrNameLst>
                                      </p:cBhvr>
                                      <p:tavLst>
                                        <p:tav tm="0">
                                          <p:val>
                                            <p:fltVal val="-90"/>
                                          </p:val>
                                        </p:tav>
                                        <p:tav tm="100000">
                                          <p:val>
                                            <p:fltVal val="0"/>
                                          </p:val>
                                        </p:tav>
                                      </p:tavLst>
                                    </p:anim>
                                    <p:anim calcmode="lin" valueType="num">
                                      <p:cBhvr>
                                        <p:cTn id="9" dur="800" decel="100000" fill="hold"/>
                                        <p:tgtEl>
                                          <p:spTgt spid="73736"/>
                                        </p:tgtEl>
                                        <p:attrNameLst>
                                          <p:attrName>ppt_x</p:attrName>
                                        </p:attrNameLst>
                                      </p:cBhvr>
                                      <p:tavLst>
                                        <p:tav tm="0">
                                          <p:val>
                                            <p:strVal val="#ppt_x+0.4"/>
                                          </p:val>
                                        </p:tav>
                                        <p:tav tm="100000">
                                          <p:val>
                                            <p:strVal val="#ppt_x-0.05"/>
                                          </p:val>
                                        </p:tav>
                                      </p:tavLst>
                                    </p:anim>
                                    <p:anim calcmode="lin" valueType="num">
                                      <p:cBhvr>
                                        <p:cTn id="10" dur="800" decel="100000" fill="hold"/>
                                        <p:tgtEl>
                                          <p:spTgt spid="7373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373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3736"/>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73743"/>
                                        </p:tgtEl>
                                        <p:attrNameLst>
                                          <p:attrName>style.visibility</p:attrName>
                                        </p:attrNameLst>
                                      </p:cBhvr>
                                      <p:to>
                                        <p:strVal val="visible"/>
                                      </p:to>
                                    </p:set>
                                    <p:animEffect transition="in" filter="fade">
                                      <p:cBhvr>
                                        <p:cTn id="15" dur="800" decel="100000"/>
                                        <p:tgtEl>
                                          <p:spTgt spid="73743"/>
                                        </p:tgtEl>
                                      </p:cBhvr>
                                    </p:animEffect>
                                    <p:anim calcmode="lin" valueType="num">
                                      <p:cBhvr>
                                        <p:cTn id="16" dur="800" decel="100000" fill="hold"/>
                                        <p:tgtEl>
                                          <p:spTgt spid="73743"/>
                                        </p:tgtEl>
                                        <p:attrNameLst>
                                          <p:attrName>style.rotation</p:attrName>
                                        </p:attrNameLst>
                                      </p:cBhvr>
                                      <p:tavLst>
                                        <p:tav tm="0">
                                          <p:val>
                                            <p:fltVal val="-90"/>
                                          </p:val>
                                        </p:tav>
                                        <p:tav tm="100000">
                                          <p:val>
                                            <p:fltVal val="0"/>
                                          </p:val>
                                        </p:tav>
                                      </p:tavLst>
                                    </p:anim>
                                    <p:anim calcmode="lin" valueType="num">
                                      <p:cBhvr>
                                        <p:cTn id="17" dur="800" decel="100000" fill="hold"/>
                                        <p:tgtEl>
                                          <p:spTgt spid="73743"/>
                                        </p:tgtEl>
                                        <p:attrNameLst>
                                          <p:attrName>ppt_x</p:attrName>
                                        </p:attrNameLst>
                                      </p:cBhvr>
                                      <p:tavLst>
                                        <p:tav tm="0">
                                          <p:val>
                                            <p:strVal val="#ppt_x+0.4"/>
                                          </p:val>
                                        </p:tav>
                                        <p:tav tm="100000">
                                          <p:val>
                                            <p:strVal val="#ppt_x-0.05"/>
                                          </p:val>
                                        </p:tav>
                                      </p:tavLst>
                                    </p:anim>
                                    <p:anim calcmode="lin" valueType="num">
                                      <p:cBhvr>
                                        <p:cTn id="18" dur="800" decel="100000" fill="hold"/>
                                        <p:tgtEl>
                                          <p:spTgt spid="73743"/>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73743"/>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7374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6" grpId="0"/>
      <p:bldP spid="737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7" name="Содержимое 6" descr="65-4.jpg"/>
          <p:cNvPicPr>
            <a:picLocks noGrp="1" noChangeAspect="1"/>
          </p:cNvPicPr>
          <p:nvPr>
            <p:ph idx="1"/>
          </p:nvPr>
        </p:nvPicPr>
        <p:blipFill>
          <a:blip r:embed="rId2"/>
          <a:stretch>
            <a:fillRect/>
          </a:stretch>
        </p:blipFill>
        <p:spPr>
          <a:xfrm>
            <a:off x="0" y="0"/>
            <a:ext cx="9144000" cy="6858000"/>
          </a:xfrm>
        </p:spPr>
      </p:pic>
      <p:pic>
        <p:nvPicPr>
          <p:cNvPr id="14" name="Рисунок 13" descr="779914d08262.jpg"/>
          <p:cNvPicPr>
            <a:picLocks noChangeAspect="1"/>
          </p:cNvPicPr>
          <p:nvPr/>
        </p:nvPicPr>
        <p:blipFill>
          <a:blip r:embed="rId3"/>
          <a:stretch>
            <a:fillRect/>
          </a:stretch>
        </p:blipFill>
        <p:spPr>
          <a:xfrm>
            <a:off x="214282" y="285728"/>
            <a:ext cx="8643998" cy="6357981"/>
          </a:xfrm>
          <a:prstGeom prst="rect">
            <a:avLst/>
          </a:prstGeom>
        </p:spPr>
      </p:pic>
      <p:pic>
        <p:nvPicPr>
          <p:cNvPr id="11" name="Рисунок 10" descr="a8654b7c4aee.gif"/>
          <p:cNvPicPr>
            <a:picLocks noChangeAspect="1"/>
          </p:cNvPicPr>
          <p:nvPr/>
        </p:nvPicPr>
        <p:blipFill>
          <a:blip r:embed="rId4"/>
          <a:stretch>
            <a:fillRect/>
          </a:stretch>
        </p:blipFill>
        <p:spPr>
          <a:xfrm>
            <a:off x="3095440" y="285728"/>
            <a:ext cx="3143272" cy="2357454"/>
          </a:xfrm>
          <a:prstGeom prst="rect">
            <a:avLst/>
          </a:prstGeom>
        </p:spPr>
      </p:pic>
      <p:pic>
        <p:nvPicPr>
          <p:cNvPr id="6" name="Рисунок 5" descr="christmas-candles-ornaments-554x554.jpg"/>
          <p:cNvPicPr>
            <a:picLocks noChangeAspect="1"/>
          </p:cNvPicPr>
          <p:nvPr/>
        </p:nvPicPr>
        <p:blipFill>
          <a:blip r:embed="rId5" cstate="print"/>
          <a:stretch>
            <a:fillRect/>
          </a:stretch>
        </p:blipFill>
        <p:spPr>
          <a:xfrm>
            <a:off x="2843808" y="2786058"/>
            <a:ext cx="3646536" cy="36465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8892853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179512" y="332656"/>
            <a:ext cx="8964488" cy="1323439"/>
          </a:xfrm>
          <a:prstGeom prst="rect">
            <a:avLst/>
          </a:prstGeom>
          <a:noFill/>
        </p:spPr>
        <p:txBody>
          <a:bodyPr wrap="square" lIns="91440" tIns="45720" rIns="91440" bIns="45720">
            <a:spAutoFit/>
          </a:bodyPr>
          <a:lstStyle/>
          <a:p>
            <a:pPr algn="ctr"/>
            <a:r>
              <a:rPr lang="en-US"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Merry Christmas</a:t>
            </a:r>
            <a:endParaRPr lang="ru-RU"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5" name="Picture 18" descr="90dfec9b25235f851d906a83ccc9ab43">
            <a:hlinkClick r:id="rId3"/>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95536" y="1844824"/>
            <a:ext cx="1584176" cy="1584176"/>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18" descr="90dfec9b25235f851d906a83ccc9ab43">
            <a:hlinkClick r:id="rId3"/>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308304" y="1988840"/>
            <a:ext cx="1584176" cy="15841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04980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0116" name="Text Box 4"/>
          <p:cNvSpPr txBox="1">
            <a:spLocks noChangeArrowheads="1"/>
          </p:cNvSpPr>
          <p:nvPr/>
        </p:nvSpPr>
        <p:spPr bwMode="auto">
          <a:xfrm>
            <a:off x="467544" y="1628800"/>
            <a:ext cx="8280920" cy="40318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Times New Roman" pitchFamily="18" charset="0"/>
              </a:defRPr>
            </a:lvl1pPr>
            <a:lvl2pPr marL="742950" indent="-285750" eaLnBrk="0" hangingPunct="0">
              <a:defRPr kumimoji="1">
                <a:solidFill>
                  <a:schemeClr val="tx1"/>
                </a:solidFill>
                <a:latin typeface="Times New Roman" pitchFamily="18" charset="0"/>
              </a:defRPr>
            </a:lvl2pPr>
            <a:lvl3pPr marL="1143000" indent="-228600" eaLnBrk="0" hangingPunct="0">
              <a:defRPr kumimoji="1">
                <a:solidFill>
                  <a:schemeClr val="tx1"/>
                </a:solidFill>
                <a:latin typeface="Times New Roman" pitchFamily="18" charset="0"/>
              </a:defRPr>
            </a:lvl3pPr>
            <a:lvl4pPr marL="1600200" indent="-228600" eaLnBrk="0" hangingPunct="0">
              <a:defRPr kumimoji="1">
                <a:solidFill>
                  <a:schemeClr val="tx1"/>
                </a:solidFill>
                <a:latin typeface="Times New Roman" pitchFamily="18" charset="0"/>
              </a:defRPr>
            </a:lvl4pPr>
            <a:lvl5pPr marL="2057400" indent="-228600" eaLnBrk="0" hangingPunct="0">
              <a:defRPr kumimoji="1">
                <a:solidFill>
                  <a:schemeClr val="tx1"/>
                </a:solidFill>
                <a:latin typeface="Times New Roman" pitchFamily="18" charset="0"/>
              </a:defRPr>
            </a:lvl5pPr>
            <a:lvl6pPr marL="2514600" indent="-228600" eaLnBrk="0" fontAlgn="base" hangingPunct="0">
              <a:spcBef>
                <a:spcPct val="0"/>
              </a:spcBef>
              <a:spcAft>
                <a:spcPct val="0"/>
              </a:spcAft>
              <a:defRPr kumimoji="1">
                <a:solidFill>
                  <a:schemeClr val="tx1"/>
                </a:solidFill>
                <a:latin typeface="Times New Roman" pitchFamily="18" charset="0"/>
              </a:defRPr>
            </a:lvl6pPr>
            <a:lvl7pPr marL="2971800" indent="-228600" eaLnBrk="0" fontAlgn="base" hangingPunct="0">
              <a:spcBef>
                <a:spcPct val="0"/>
              </a:spcBef>
              <a:spcAft>
                <a:spcPct val="0"/>
              </a:spcAft>
              <a:defRPr kumimoji="1">
                <a:solidFill>
                  <a:schemeClr val="tx1"/>
                </a:solidFill>
                <a:latin typeface="Times New Roman" pitchFamily="18" charset="0"/>
              </a:defRPr>
            </a:lvl7pPr>
            <a:lvl8pPr marL="3429000" indent="-228600" eaLnBrk="0" fontAlgn="base" hangingPunct="0">
              <a:spcBef>
                <a:spcPct val="0"/>
              </a:spcBef>
              <a:spcAft>
                <a:spcPct val="0"/>
              </a:spcAft>
              <a:defRPr kumimoji="1">
                <a:solidFill>
                  <a:schemeClr val="tx1"/>
                </a:solidFill>
                <a:latin typeface="Times New Roman" pitchFamily="18" charset="0"/>
              </a:defRPr>
            </a:lvl8pPr>
            <a:lvl9pPr marL="3886200" indent="-228600" eaLnBrk="0" fontAlgn="base" hangingPunct="0">
              <a:spcBef>
                <a:spcPct val="0"/>
              </a:spcBef>
              <a:spcAft>
                <a:spcPct val="0"/>
              </a:spcAft>
              <a:defRPr kumimoji="1">
                <a:solidFill>
                  <a:schemeClr val="tx1"/>
                </a:solidFill>
                <a:latin typeface="Times New Roman" pitchFamily="18" charset="0"/>
              </a:defRPr>
            </a:lvl9pPr>
          </a:lstStyle>
          <a:p>
            <a:pPr algn="ctr" eaLnBrk="1" hangingPunct="1"/>
            <a:r>
              <a:rPr lang="en-US" sz="3200" dirty="0">
                <a:cs typeface="Times New Roman" pitchFamily="18" charset="0"/>
              </a:rPr>
              <a:t>Every year in December in Britain people celebrate the birthday of Jesus Christ. That is why we call this time of year </a:t>
            </a:r>
            <a:r>
              <a:rPr lang="en-US" sz="3200" dirty="0" smtClean="0">
                <a:cs typeface="Times New Roman" pitchFamily="18" charset="0"/>
              </a:rPr>
              <a:t>“Christmas” </a:t>
            </a:r>
            <a:r>
              <a:rPr lang="en-US" sz="3200" dirty="0">
                <a:cs typeface="Times New Roman" pitchFamily="18" charset="0"/>
              </a:rPr>
              <a:t>- we celebrate the </a:t>
            </a:r>
            <a:r>
              <a:rPr lang="en-US" sz="3200" dirty="0" smtClean="0">
                <a:cs typeface="Times New Roman" pitchFamily="18" charset="0"/>
              </a:rPr>
              <a:t>“Mass</a:t>
            </a:r>
            <a:r>
              <a:rPr lang="en-US" sz="3200" dirty="0">
                <a:cs typeface="Times New Roman" pitchFamily="18" charset="0"/>
              </a:rPr>
              <a:t>” (the birth). </a:t>
            </a:r>
            <a:r>
              <a:rPr lang="en-US" sz="3200" dirty="0" smtClean="0">
                <a:cs typeface="Times New Roman" pitchFamily="18" charset="0"/>
              </a:rPr>
              <a:t> </a:t>
            </a:r>
            <a:r>
              <a:rPr lang="en-US" sz="3200" dirty="0">
                <a:cs typeface="Times New Roman" pitchFamily="18" charset="0"/>
              </a:rPr>
              <a:t>Christmas is a wonderful time,  bringing families and friends together. Most people are on holiday in Britain and stay at home with their family on Christmas day</a:t>
            </a:r>
            <a:r>
              <a:rPr lang="ru-RU" sz="3200" dirty="0">
                <a:cs typeface="Times New Roman" pitchFamily="18" charset="0"/>
              </a:rPr>
              <a:t>.</a:t>
            </a:r>
          </a:p>
        </p:txBody>
      </p:sp>
      <p:sp>
        <p:nvSpPr>
          <p:cNvPr id="90118" name="Text Box 6"/>
          <p:cNvSpPr txBox="1">
            <a:spLocks noChangeArrowheads="1"/>
          </p:cNvSpPr>
          <p:nvPr/>
        </p:nvSpPr>
        <p:spPr bwMode="auto">
          <a:xfrm>
            <a:off x="899592" y="598539"/>
            <a:ext cx="7992888"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Times New Roman" pitchFamily="18" charset="0"/>
              </a:defRPr>
            </a:lvl1pPr>
            <a:lvl2pPr marL="742950" indent="-285750" eaLnBrk="0" hangingPunct="0">
              <a:defRPr kumimoji="1">
                <a:solidFill>
                  <a:schemeClr val="tx1"/>
                </a:solidFill>
                <a:latin typeface="Times New Roman" pitchFamily="18" charset="0"/>
              </a:defRPr>
            </a:lvl2pPr>
            <a:lvl3pPr marL="1143000" indent="-228600" eaLnBrk="0" hangingPunct="0">
              <a:defRPr kumimoji="1">
                <a:solidFill>
                  <a:schemeClr val="tx1"/>
                </a:solidFill>
                <a:latin typeface="Times New Roman" pitchFamily="18" charset="0"/>
              </a:defRPr>
            </a:lvl3pPr>
            <a:lvl4pPr marL="1600200" indent="-228600" eaLnBrk="0" hangingPunct="0">
              <a:defRPr kumimoji="1">
                <a:solidFill>
                  <a:schemeClr val="tx1"/>
                </a:solidFill>
                <a:latin typeface="Times New Roman" pitchFamily="18" charset="0"/>
              </a:defRPr>
            </a:lvl4pPr>
            <a:lvl5pPr marL="2057400" indent="-228600" eaLnBrk="0" hangingPunct="0">
              <a:defRPr kumimoji="1">
                <a:solidFill>
                  <a:schemeClr val="tx1"/>
                </a:solidFill>
                <a:latin typeface="Times New Roman" pitchFamily="18" charset="0"/>
              </a:defRPr>
            </a:lvl5pPr>
            <a:lvl6pPr marL="2514600" indent="-228600" eaLnBrk="0" fontAlgn="base" hangingPunct="0">
              <a:spcBef>
                <a:spcPct val="0"/>
              </a:spcBef>
              <a:spcAft>
                <a:spcPct val="0"/>
              </a:spcAft>
              <a:defRPr kumimoji="1">
                <a:solidFill>
                  <a:schemeClr val="tx1"/>
                </a:solidFill>
                <a:latin typeface="Times New Roman" pitchFamily="18" charset="0"/>
              </a:defRPr>
            </a:lvl6pPr>
            <a:lvl7pPr marL="2971800" indent="-228600" eaLnBrk="0" fontAlgn="base" hangingPunct="0">
              <a:spcBef>
                <a:spcPct val="0"/>
              </a:spcBef>
              <a:spcAft>
                <a:spcPct val="0"/>
              </a:spcAft>
              <a:defRPr kumimoji="1">
                <a:solidFill>
                  <a:schemeClr val="tx1"/>
                </a:solidFill>
                <a:latin typeface="Times New Roman" pitchFamily="18" charset="0"/>
              </a:defRPr>
            </a:lvl7pPr>
            <a:lvl8pPr marL="3429000" indent="-228600" eaLnBrk="0" fontAlgn="base" hangingPunct="0">
              <a:spcBef>
                <a:spcPct val="0"/>
              </a:spcBef>
              <a:spcAft>
                <a:spcPct val="0"/>
              </a:spcAft>
              <a:defRPr kumimoji="1">
                <a:solidFill>
                  <a:schemeClr val="tx1"/>
                </a:solidFill>
                <a:latin typeface="Times New Roman" pitchFamily="18" charset="0"/>
              </a:defRPr>
            </a:lvl8pPr>
            <a:lvl9pPr marL="3886200" indent="-228600" eaLnBrk="0" fontAlgn="base" hangingPunct="0">
              <a:spcBef>
                <a:spcPct val="0"/>
              </a:spcBef>
              <a:spcAft>
                <a:spcPct val="0"/>
              </a:spcAft>
              <a:defRPr kumimoji="1">
                <a:solidFill>
                  <a:schemeClr val="tx1"/>
                </a:solidFill>
                <a:latin typeface="Times New Roman" pitchFamily="18" charset="0"/>
              </a:defRPr>
            </a:lvl9pPr>
          </a:lstStyle>
          <a:p>
            <a:pPr algn="ctr" eaLnBrk="1" hangingPunct="1">
              <a:spcBef>
                <a:spcPct val="50000"/>
              </a:spcBef>
            </a:pPr>
            <a:r>
              <a:rPr lang="en-US" sz="4800" b="1" dirty="0">
                <a:solidFill>
                  <a:schemeClr val="tx2"/>
                </a:solidFill>
                <a:latin typeface="Comic Sans MS" pitchFamily="66" charset="0"/>
              </a:rPr>
              <a:t>What do we celebrate?</a:t>
            </a:r>
            <a:endParaRPr lang="ru-RU" sz="4800" b="1" dirty="0">
              <a:solidFill>
                <a:schemeClr val="tx2"/>
              </a:solidFill>
              <a:latin typeface="Comic Sans MS" pitchFamily="66" charset="0"/>
            </a:endParaRPr>
          </a:p>
        </p:txBody>
      </p:sp>
      <p:pic>
        <p:nvPicPr>
          <p:cNvPr id="6" name="Picture 12" descr="day17"/>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3383868" y="5666353"/>
            <a:ext cx="2448272" cy="90659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9770433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90118"/>
                                        </p:tgtEl>
                                        <p:attrNameLst>
                                          <p:attrName>style.visibility</p:attrName>
                                        </p:attrNameLst>
                                      </p:cBhvr>
                                      <p:to>
                                        <p:strVal val="visible"/>
                                      </p:to>
                                    </p:set>
                                    <p:animEffect transition="in" filter="fade">
                                      <p:cBhvr>
                                        <p:cTn id="7" dur="800" decel="100000"/>
                                        <p:tgtEl>
                                          <p:spTgt spid="90118"/>
                                        </p:tgtEl>
                                      </p:cBhvr>
                                    </p:animEffect>
                                    <p:anim calcmode="lin" valueType="num">
                                      <p:cBhvr>
                                        <p:cTn id="8" dur="800" decel="100000" fill="hold"/>
                                        <p:tgtEl>
                                          <p:spTgt spid="90118"/>
                                        </p:tgtEl>
                                        <p:attrNameLst>
                                          <p:attrName>style.rotation</p:attrName>
                                        </p:attrNameLst>
                                      </p:cBhvr>
                                      <p:tavLst>
                                        <p:tav tm="0">
                                          <p:val>
                                            <p:fltVal val="-90"/>
                                          </p:val>
                                        </p:tav>
                                        <p:tav tm="100000">
                                          <p:val>
                                            <p:fltVal val="0"/>
                                          </p:val>
                                        </p:tav>
                                      </p:tavLst>
                                    </p:anim>
                                    <p:anim calcmode="lin" valueType="num">
                                      <p:cBhvr>
                                        <p:cTn id="9" dur="800" decel="100000" fill="hold"/>
                                        <p:tgtEl>
                                          <p:spTgt spid="90118"/>
                                        </p:tgtEl>
                                        <p:attrNameLst>
                                          <p:attrName>ppt_x</p:attrName>
                                        </p:attrNameLst>
                                      </p:cBhvr>
                                      <p:tavLst>
                                        <p:tav tm="0">
                                          <p:val>
                                            <p:strVal val="#ppt_x+0.4"/>
                                          </p:val>
                                        </p:tav>
                                        <p:tav tm="100000">
                                          <p:val>
                                            <p:strVal val="#ppt_x-0.05"/>
                                          </p:val>
                                        </p:tav>
                                      </p:tavLst>
                                    </p:anim>
                                    <p:anim calcmode="lin" valueType="num">
                                      <p:cBhvr>
                                        <p:cTn id="10" dur="800" decel="100000" fill="hold"/>
                                        <p:tgtEl>
                                          <p:spTgt spid="901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01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0118"/>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fade">
                                      <p:cBhvr>
                                        <p:cTn id="15" dur="800" decel="100000"/>
                                        <p:tgtEl>
                                          <p:spTgt spid="90116"/>
                                        </p:tgtEl>
                                      </p:cBhvr>
                                    </p:animEffect>
                                    <p:anim calcmode="lin" valueType="num">
                                      <p:cBhvr>
                                        <p:cTn id="16" dur="800" decel="100000" fill="hold"/>
                                        <p:tgtEl>
                                          <p:spTgt spid="90116"/>
                                        </p:tgtEl>
                                        <p:attrNameLst>
                                          <p:attrName>style.rotation</p:attrName>
                                        </p:attrNameLst>
                                      </p:cBhvr>
                                      <p:tavLst>
                                        <p:tav tm="0">
                                          <p:val>
                                            <p:fltVal val="-90"/>
                                          </p:val>
                                        </p:tav>
                                        <p:tav tm="100000">
                                          <p:val>
                                            <p:fltVal val="0"/>
                                          </p:val>
                                        </p:tav>
                                      </p:tavLst>
                                    </p:anim>
                                    <p:anim calcmode="lin" valueType="num">
                                      <p:cBhvr>
                                        <p:cTn id="17" dur="800" decel="100000" fill="hold"/>
                                        <p:tgtEl>
                                          <p:spTgt spid="90116"/>
                                        </p:tgtEl>
                                        <p:attrNameLst>
                                          <p:attrName>ppt_x</p:attrName>
                                        </p:attrNameLst>
                                      </p:cBhvr>
                                      <p:tavLst>
                                        <p:tav tm="0">
                                          <p:val>
                                            <p:strVal val="#ppt_x+0.4"/>
                                          </p:val>
                                        </p:tav>
                                        <p:tav tm="100000">
                                          <p:val>
                                            <p:strVal val="#ppt_x-0.05"/>
                                          </p:val>
                                        </p:tav>
                                      </p:tavLst>
                                    </p:anim>
                                    <p:anim calcmode="lin" valueType="num">
                                      <p:cBhvr>
                                        <p:cTn id="18" dur="800" decel="100000" fill="hold"/>
                                        <p:tgtEl>
                                          <p:spTgt spid="9011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9011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9011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6" grpId="0"/>
      <p:bldP spid="901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descr="65-4.jpg"/>
          <p:cNvPicPr>
            <a:picLocks noChangeAspect="1"/>
          </p:cNvPicPr>
          <p:nvPr/>
        </p:nvPicPr>
        <p:blipFill>
          <a:blip r:embed="rId2"/>
          <a:stretch>
            <a:fillRect/>
          </a:stretch>
        </p:blipFill>
        <p:spPr>
          <a:xfrm>
            <a:off x="0" y="53578"/>
            <a:ext cx="9144000" cy="6804422"/>
          </a:xfrm>
          <a:prstGeom prst="rect">
            <a:avLst/>
          </a:prstGeom>
        </p:spPr>
      </p:pic>
      <p:sp>
        <p:nvSpPr>
          <p:cNvPr id="2" name="Заголовок 1"/>
          <p:cNvSpPr>
            <a:spLocks noGrp="1"/>
          </p:cNvSpPr>
          <p:nvPr>
            <p:ph type="title"/>
          </p:nvPr>
        </p:nvSpPr>
        <p:spPr>
          <a:xfrm>
            <a:off x="2315716" y="221801"/>
            <a:ext cx="4857784" cy="796908"/>
          </a:xfrm>
        </p:spPr>
        <p:txBody>
          <a:bodyPr>
            <a:normAutofit/>
          </a:bodyPr>
          <a:lstStyle/>
          <a:p>
            <a:r>
              <a:rPr lang="en-US" b="1" dirty="0" smtClean="0">
                <a:solidFill>
                  <a:schemeClr val="accent5">
                    <a:lumMod val="75000"/>
                  </a:schemeClr>
                </a:solidFill>
                <a:latin typeface="Monotype Corsiva" pitchFamily="66" charset="0"/>
              </a:rPr>
              <a:t>Christmas symbols</a:t>
            </a:r>
            <a:endParaRPr lang="ru-RU" b="1" dirty="0">
              <a:solidFill>
                <a:schemeClr val="accent5">
                  <a:lumMod val="75000"/>
                </a:schemeClr>
              </a:solidFill>
              <a:latin typeface="Monotype Corsiva" pitchFamily="66" charset="0"/>
            </a:endParaRPr>
          </a:p>
        </p:txBody>
      </p:sp>
      <p:pic>
        <p:nvPicPr>
          <p:cNvPr id="32" name="Содержимое 31" descr="95561072.jpg"/>
          <p:cNvPicPr>
            <a:picLocks noGrp="1" noChangeAspect="1"/>
          </p:cNvPicPr>
          <p:nvPr>
            <p:ph idx="1"/>
          </p:nvPr>
        </p:nvPicPr>
        <p:blipFill>
          <a:blip r:embed="rId3"/>
          <a:stretch>
            <a:fillRect/>
          </a:stretch>
        </p:blipFill>
        <p:spPr>
          <a:xfrm>
            <a:off x="2643174" y="3357562"/>
            <a:ext cx="2214578" cy="2371732"/>
          </a:xfrm>
        </p:spPr>
      </p:pic>
      <p:pic>
        <p:nvPicPr>
          <p:cNvPr id="9" name="Picture 7"/>
          <p:cNvPicPr>
            <a:picLocks noChangeAspect="1" noChangeArrowheads="1"/>
          </p:cNvPicPr>
          <p:nvPr/>
        </p:nvPicPr>
        <p:blipFill>
          <a:blip r:embed="rId4"/>
          <a:srcRect/>
          <a:stretch>
            <a:fillRect/>
          </a:stretch>
        </p:blipFill>
        <p:spPr bwMode="auto">
          <a:xfrm>
            <a:off x="7072330" y="4959295"/>
            <a:ext cx="1820150" cy="1473455"/>
          </a:xfrm>
          <a:prstGeom prst="rect">
            <a:avLst/>
          </a:prstGeom>
          <a:noFill/>
          <a:ln w="9525">
            <a:noFill/>
            <a:round/>
            <a:headEnd/>
            <a:tailEnd/>
          </a:ln>
          <a:effectLst/>
        </p:spPr>
      </p:pic>
      <p:pic>
        <p:nvPicPr>
          <p:cNvPr id="10" name="Picture 9"/>
          <p:cNvPicPr>
            <a:picLocks noChangeAspect="1" noChangeArrowheads="1"/>
          </p:cNvPicPr>
          <p:nvPr/>
        </p:nvPicPr>
        <p:blipFill>
          <a:blip r:embed="rId5"/>
          <a:srcRect/>
          <a:stretch>
            <a:fillRect/>
          </a:stretch>
        </p:blipFill>
        <p:spPr bwMode="auto">
          <a:xfrm>
            <a:off x="1000100" y="4071942"/>
            <a:ext cx="1076322" cy="1714512"/>
          </a:xfrm>
          <a:prstGeom prst="rect">
            <a:avLst/>
          </a:prstGeom>
          <a:noFill/>
          <a:ln w="9525">
            <a:noFill/>
            <a:round/>
            <a:headEnd/>
            <a:tailEnd/>
          </a:ln>
          <a:effectLst/>
        </p:spPr>
      </p:pic>
      <p:sp>
        <p:nvSpPr>
          <p:cNvPr id="15" name="Прямоугольник 14"/>
          <p:cNvSpPr/>
          <p:nvPr/>
        </p:nvSpPr>
        <p:spPr>
          <a:xfrm>
            <a:off x="5214942" y="4824865"/>
            <a:ext cx="1000132" cy="64294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reindeer</a:t>
            </a:r>
            <a:endParaRPr lang="ru-RU" b="1" dirty="0">
              <a:solidFill>
                <a:schemeClr val="accent5">
                  <a:lumMod val="75000"/>
                </a:schemeClr>
              </a:solidFill>
              <a:latin typeface="Monotype Corsiva" pitchFamily="66" charset="0"/>
            </a:endParaRPr>
          </a:p>
        </p:txBody>
      </p:sp>
      <p:sp>
        <p:nvSpPr>
          <p:cNvPr id="16" name="Прямоугольник 15"/>
          <p:cNvSpPr/>
          <p:nvPr/>
        </p:nvSpPr>
        <p:spPr>
          <a:xfrm>
            <a:off x="2071670" y="1142983"/>
            <a:ext cx="772138" cy="55782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bell</a:t>
            </a:r>
            <a:endParaRPr lang="ru-RU" b="1" dirty="0">
              <a:solidFill>
                <a:schemeClr val="accent5">
                  <a:lumMod val="75000"/>
                </a:schemeClr>
              </a:solidFill>
              <a:latin typeface="Monotype Corsiva" pitchFamily="66" charset="0"/>
            </a:endParaRPr>
          </a:p>
        </p:txBody>
      </p:sp>
      <p:sp>
        <p:nvSpPr>
          <p:cNvPr id="17" name="Прямоугольник 16"/>
          <p:cNvSpPr/>
          <p:nvPr/>
        </p:nvSpPr>
        <p:spPr>
          <a:xfrm>
            <a:off x="1643042" y="5943600"/>
            <a:ext cx="1000132" cy="41435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stocking</a:t>
            </a:r>
            <a:endParaRPr lang="ru-RU" b="1" dirty="0">
              <a:solidFill>
                <a:schemeClr val="accent5">
                  <a:lumMod val="75000"/>
                </a:schemeClr>
              </a:solidFill>
              <a:latin typeface="Monotype Corsiva" pitchFamily="66" charset="0"/>
            </a:endParaRPr>
          </a:p>
        </p:txBody>
      </p:sp>
      <p:sp>
        <p:nvSpPr>
          <p:cNvPr id="19" name="Скругленный прямоугольник 18"/>
          <p:cNvSpPr/>
          <p:nvPr/>
        </p:nvSpPr>
        <p:spPr>
          <a:xfrm>
            <a:off x="2285984" y="2786058"/>
            <a:ext cx="1285884" cy="571504"/>
          </a:xfrm>
          <a:prstGeom prst="round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fireplace</a:t>
            </a:r>
            <a:endParaRPr lang="ru-RU" b="1" dirty="0">
              <a:solidFill>
                <a:schemeClr val="accent5">
                  <a:lumMod val="75000"/>
                </a:schemeClr>
              </a:solidFill>
              <a:latin typeface="Monotype Corsiva" pitchFamily="66" charset="0"/>
            </a:endParaRPr>
          </a:p>
        </p:txBody>
      </p:sp>
      <p:sp>
        <p:nvSpPr>
          <p:cNvPr id="20" name="Прямоугольник 19"/>
          <p:cNvSpPr/>
          <p:nvPr/>
        </p:nvSpPr>
        <p:spPr>
          <a:xfrm>
            <a:off x="3357554" y="5929330"/>
            <a:ext cx="1571636" cy="62864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Father Christmas/Santa Claus</a:t>
            </a:r>
            <a:endParaRPr lang="ru-RU" b="1" dirty="0">
              <a:solidFill>
                <a:schemeClr val="accent5">
                  <a:lumMod val="75000"/>
                </a:schemeClr>
              </a:solidFill>
              <a:latin typeface="Monotype Corsiva" pitchFamily="66" charset="0"/>
            </a:endParaRPr>
          </a:p>
        </p:txBody>
      </p:sp>
      <p:pic>
        <p:nvPicPr>
          <p:cNvPr id="24" name="Рисунок 23" descr="HOXmasB022advent.gif"/>
          <p:cNvPicPr>
            <a:picLocks noChangeAspect="1"/>
          </p:cNvPicPr>
          <p:nvPr/>
        </p:nvPicPr>
        <p:blipFill>
          <a:blip r:embed="rId6"/>
          <a:stretch>
            <a:fillRect/>
          </a:stretch>
        </p:blipFill>
        <p:spPr>
          <a:xfrm>
            <a:off x="3500430" y="1285860"/>
            <a:ext cx="1643074" cy="1328742"/>
          </a:xfrm>
          <a:prstGeom prst="rect">
            <a:avLst/>
          </a:prstGeom>
        </p:spPr>
      </p:pic>
      <p:sp>
        <p:nvSpPr>
          <p:cNvPr id="25" name="Прямоугольник 24"/>
          <p:cNvSpPr/>
          <p:nvPr/>
        </p:nvSpPr>
        <p:spPr>
          <a:xfrm>
            <a:off x="3500430" y="2571744"/>
            <a:ext cx="1214446" cy="35719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candle</a:t>
            </a:r>
            <a:endParaRPr lang="ru-RU" b="1" dirty="0">
              <a:solidFill>
                <a:schemeClr val="accent5">
                  <a:lumMod val="75000"/>
                </a:schemeClr>
              </a:solidFill>
              <a:latin typeface="Monotype Corsiva" pitchFamily="66" charset="0"/>
            </a:endParaRPr>
          </a:p>
        </p:txBody>
      </p:sp>
      <p:sp>
        <p:nvSpPr>
          <p:cNvPr id="26" name="Прямоугольник 25"/>
          <p:cNvSpPr/>
          <p:nvPr/>
        </p:nvSpPr>
        <p:spPr>
          <a:xfrm>
            <a:off x="5774533" y="5643578"/>
            <a:ext cx="1226359" cy="71438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5">
                    <a:lumMod val="75000"/>
                  </a:schemeClr>
                </a:solidFill>
                <a:latin typeface="Monotype Corsiva" pitchFamily="66" charset="0"/>
              </a:rPr>
              <a:t>gift</a:t>
            </a:r>
            <a:endParaRPr lang="ru-RU" b="1" dirty="0">
              <a:solidFill>
                <a:schemeClr val="accent5">
                  <a:lumMod val="75000"/>
                </a:schemeClr>
              </a:solidFill>
              <a:latin typeface="Monotype Corsiva" pitchFamily="66" charset="0"/>
            </a:endParaRPr>
          </a:p>
        </p:txBody>
      </p:sp>
      <p:pic>
        <p:nvPicPr>
          <p:cNvPr id="29" name="Рисунок 28" descr="_home_bitteam_www_site1_public_html_uploads_gallery_1196970227_tn_gallery_8_47_46011.jpg"/>
          <p:cNvPicPr>
            <a:picLocks noChangeAspect="1"/>
          </p:cNvPicPr>
          <p:nvPr/>
        </p:nvPicPr>
        <p:blipFill>
          <a:blip r:embed="rId7"/>
          <a:stretch>
            <a:fillRect/>
          </a:stretch>
        </p:blipFill>
        <p:spPr>
          <a:xfrm>
            <a:off x="500034" y="2428868"/>
            <a:ext cx="1571636" cy="1143008"/>
          </a:xfrm>
          <a:prstGeom prst="rect">
            <a:avLst/>
          </a:prstGeom>
        </p:spPr>
      </p:pic>
      <p:pic>
        <p:nvPicPr>
          <p:cNvPr id="30" name="Рисунок 29" descr="3.1167845363.jpg"/>
          <p:cNvPicPr>
            <a:picLocks noChangeAspect="1"/>
          </p:cNvPicPr>
          <p:nvPr/>
        </p:nvPicPr>
        <p:blipFill>
          <a:blip r:embed="rId8"/>
          <a:stretch>
            <a:fillRect/>
          </a:stretch>
        </p:blipFill>
        <p:spPr>
          <a:xfrm>
            <a:off x="5000628" y="3000372"/>
            <a:ext cx="1547810" cy="1714512"/>
          </a:xfrm>
          <a:prstGeom prst="rect">
            <a:avLst/>
          </a:prstGeom>
        </p:spPr>
      </p:pic>
      <p:pic>
        <p:nvPicPr>
          <p:cNvPr id="34" name="Рисунок 33" descr="2b43a18ef5bex.jpg"/>
          <p:cNvPicPr>
            <a:picLocks noChangeAspect="1"/>
          </p:cNvPicPr>
          <p:nvPr/>
        </p:nvPicPr>
        <p:blipFill>
          <a:blip r:embed="rId9"/>
          <a:stretch>
            <a:fillRect/>
          </a:stretch>
        </p:blipFill>
        <p:spPr>
          <a:xfrm>
            <a:off x="500034" y="928670"/>
            <a:ext cx="1362075" cy="1285874"/>
          </a:xfrm>
          <a:prstGeom prst="rect">
            <a:avLst/>
          </a:prstGeom>
        </p:spPr>
      </p:pic>
      <p:pic>
        <p:nvPicPr>
          <p:cNvPr id="36" name="Рисунок 35" descr="160386672.gif"/>
          <p:cNvPicPr>
            <a:picLocks noChangeAspect="1"/>
          </p:cNvPicPr>
          <p:nvPr/>
        </p:nvPicPr>
        <p:blipFill>
          <a:blip r:embed="rId10"/>
          <a:stretch>
            <a:fillRect/>
          </a:stretch>
        </p:blipFill>
        <p:spPr>
          <a:xfrm>
            <a:off x="6715140" y="1042974"/>
            <a:ext cx="2057401" cy="3143255"/>
          </a:xfrm>
          <a:prstGeom prst="rect">
            <a:avLst/>
          </a:prstGeom>
        </p:spPr>
      </p:pic>
    </p:spTree>
    <p:extLst>
      <p:ext uri="{BB962C8B-B14F-4D97-AF65-F5344CB8AC3E}">
        <p14:creationId xmlns:p14="http://schemas.microsoft.com/office/powerpoint/2010/main" xmlns="" val="23566700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1928" name="Rectangle 8"/>
          <p:cNvSpPr>
            <a:spLocks noChangeArrowheads="1"/>
          </p:cNvSpPr>
          <p:nvPr/>
        </p:nvSpPr>
        <p:spPr bwMode="auto">
          <a:xfrm>
            <a:off x="971600" y="260648"/>
            <a:ext cx="7489825" cy="144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kumimoji="0" lang="ru-RU" sz="4400" b="1" dirty="0" err="1">
                <a:solidFill>
                  <a:schemeClr val="tx2"/>
                </a:solidFill>
              </a:rPr>
              <a:t>Christmas</a:t>
            </a:r>
            <a:r>
              <a:rPr kumimoji="0" lang="ru-RU" sz="4400" b="1" dirty="0">
                <a:solidFill>
                  <a:schemeClr val="tx2"/>
                </a:solidFill>
              </a:rPr>
              <a:t> </a:t>
            </a:r>
            <a:r>
              <a:rPr kumimoji="0" lang="ru-RU" sz="4400" b="1" dirty="0" err="1" smtClean="0">
                <a:solidFill>
                  <a:schemeClr val="tx2"/>
                </a:solidFill>
              </a:rPr>
              <a:t>Tre</a:t>
            </a:r>
            <a:r>
              <a:rPr kumimoji="0" lang="en-US" sz="4400" b="1" dirty="0" smtClean="0">
                <a:solidFill>
                  <a:schemeClr val="tx2"/>
                </a:solidFill>
              </a:rPr>
              <a:t>e</a:t>
            </a:r>
            <a:r>
              <a:rPr kumimoji="0" lang="ru-RU" sz="4400" b="1" dirty="0">
                <a:solidFill>
                  <a:schemeClr val="tx2"/>
                </a:solidFill>
              </a:rPr>
              <a:t/>
            </a:r>
            <a:br>
              <a:rPr kumimoji="0" lang="ru-RU" sz="4400" b="1" dirty="0">
                <a:solidFill>
                  <a:schemeClr val="tx2"/>
                </a:solidFill>
              </a:rPr>
            </a:br>
            <a:endParaRPr kumimoji="0" lang="ru-RU" sz="4400" b="1" dirty="0">
              <a:solidFill>
                <a:schemeClr val="tx2"/>
              </a:solidFill>
            </a:endParaRPr>
          </a:p>
        </p:txBody>
      </p:sp>
      <p:sp>
        <p:nvSpPr>
          <p:cNvPr id="81929" name="Rectangle 9"/>
          <p:cNvSpPr>
            <a:spLocks noChangeArrowheads="1"/>
          </p:cNvSpPr>
          <p:nvPr/>
        </p:nvSpPr>
        <p:spPr bwMode="auto">
          <a:xfrm>
            <a:off x="179512" y="1412776"/>
            <a:ext cx="6337300" cy="36477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80000"/>
              </a:lnSpc>
              <a:spcBef>
                <a:spcPct val="50000"/>
              </a:spcBef>
              <a:buClr>
                <a:schemeClr val="tx2"/>
              </a:buClr>
              <a:buSzPct val="90000"/>
            </a:pPr>
            <a:r>
              <a:rPr kumimoji="0" lang="en-US" sz="3200" dirty="0"/>
              <a:t>The tradition to decorate the Christmas tree appeared in Germany. English queen Victoria liked the idea to decorate a fir tree, and in the </a:t>
            </a:r>
            <a:r>
              <a:rPr kumimoji="0" lang="en-US" sz="3200" dirty="0" smtClean="0"/>
              <a:t>19th </a:t>
            </a:r>
            <a:r>
              <a:rPr kumimoji="0" lang="en-US" sz="3200" dirty="0"/>
              <a:t>century this tradition came to Britain.</a:t>
            </a:r>
            <a:r>
              <a:rPr kumimoji="0" lang="ru-RU" sz="3200" dirty="0"/>
              <a:t> </a:t>
            </a:r>
            <a:r>
              <a:rPr kumimoji="0" lang="en-US" sz="3200" dirty="0"/>
              <a:t>Now all British family decorate the tree with toys, ball, sweets. And this tradition became popular in many countries.</a:t>
            </a:r>
            <a:r>
              <a:rPr kumimoji="0" lang="ru-RU" sz="3200" dirty="0"/>
              <a:t> </a:t>
            </a:r>
          </a:p>
        </p:txBody>
      </p:sp>
      <p:pic>
        <p:nvPicPr>
          <p:cNvPr id="81930" name="Picture 10" descr="ELKA"/>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6082743" y="1412776"/>
            <a:ext cx="3267075" cy="3744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8166889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81930"/>
                                        </p:tgtEl>
                                        <p:attrNameLst>
                                          <p:attrName>style.visibility</p:attrName>
                                        </p:attrNameLst>
                                      </p:cBhvr>
                                      <p:to>
                                        <p:strVal val="visible"/>
                                      </p:to>
                                    </p:set>
                                    <p:anim calcmode="lin" valueType="num">
                                      <p:cBhvr>
                                        <p:cTn id="7" dur="500" fill="hold"/>
                                        <p:tgtEl>
                                          <p:spTgt spid="81930"/>
                                        </p:tgtEl>
                                        <p:attrNameLst>
                                          <p:attrName>ppt_w</p:attrName>
                                        </p:attrNameLst>
                                      </p:cBhvr>
                                      <p:tavLst>
                                        <p:tav tm="0">
                                          <p:val>
                                            <p:fltVal val="0"/>
                                          </p:val>
                                        </p:tav>
                                        <p:tav tm="100000">
                                          <p:val>
                                            <p:strVal val="#ppt_w"/>
                                          </p:val>
                                        </p:tav>
                                      </p:tavLst>
                                    </p:anim>
                                    <p:anim calcmode="lin" valueType="num">
                                      <p:cBhvr>
                                        <p:cTn id="8" dur="500" fill="hold"/>
                                        <p:tgtEl>
                                          <p:spTgt spid="81930"/>
                                        </p:tgtEl>
                                        <p:attrNameLst>
                                          <p:attrName>ppt_h</p:attrName>
                                        </p:attrNameLst>
                                      </p:cBhvr>
                                      <p:tavLst>
                                        <p:tav tm="0">
                                          <p:val>
                                            <p:fltVal val="0"/>
                                          </p:val>
                                        </p:tav>
                                        <p:tav tm="100000">
                                          <p:val>
                                            <p:strVal val="#ppt_h"/>
                                          </p:val>
                                        </p:tav>
                                      </p:tavLst>
                                    </p:anim>
                                    <p:animEffect transition="in" filter="fade">
                                      <p:cBhvr>
                                        <p:cTn id="9" dur="500"/>
                                        <p:tgtEl>
                                          <p:spTgt spid="81930"/>
                                        </p:tgtEl>
                                      </p:cBhvr>
                                    </p:animEffect>
                                  </p:childTnLst>
                                </p:cTn>
                              </p:par>
                              <p:par>
                                <p:cTn id="10" presetID="30" presetClass="entr" presetSubtype="0" fill="hold" grpId="0" nodeType="withEffect">
                                  <p:stCondLst>
                                    <p:cond delay="0"/>
                                  </p:stCondLst>
                                  <p:childTnLst>
                                    <p:set>
                                      <p:cBhvr>
                                        <p:cTn id="11" dur="1" fill="hold">
                                          <p:stCondLst>
                                            <p:cond delay="0"/>
                                          </p:stCondLst>
                                        </p:cTn>
                                        <p:tgtEl>
                                          <p:spTgt spid="81928"/>
                                        </p:tgtEl>
                                        <p:attrNameLst>
                                          <p:attrName>style.visibility</p:attrName>
                                        </p:attrNameLst>
                                      </p:cBhvr>
                                      <p:to>
                                        <p:strVal val="visible"/>
                                      </p:to>
                                    </p:set>
                                    <p:animEffect transition="in" filter="fade">
                                      <p:cBhvr>
                                        <p:cTn id="12" dur="800" decel="100000"/>
                                        <p:tgtEl>
                                          <p:spTgt spid="81928"/>
                                        </p:tgtEl>
                                      </p:cBhvr>
                                    </p:animEffect>
                                    <p:anim calcmode="lin" valueType="num">
                                      <p:cBhvr>
                                        <p:cTn id="13" dur="800" decel="100000" fill="hold"/>
                                        <p:tgtEl>
                                          <p:spTgt spid="81928"/>
                                        </p:tgtEl>
                                        <p:attrNameLst>
                                          <p:attrName>style.rotation</p:attrName>
                                        </p:attrNameLst>
                                      </p:cBhvr>
                                      <p:tavLst>
                                        <p:tav tm="0">
                                          <p:val>
                                            <p:fltVal val="-90"/>
                                          </p:val>
                                        </p:tav>
                                        <p:tav tm="100000">
                                          <p:val>
                                            <p:fltVal val="0"/>
                                          </p:val>
                                        </p:tav>
                                      </p:tavLst>
                                    </p:anim>
                                    <p:anim calcmode="lin" valueType="num">
                                      <p:cBhvr>
                                        <p:cTn id="14" dur="800" decel="100000" fill="hold"/>
                                        <p:tgtEl>
                                          <p:spTgt spid="81928"/>
                                        </p:tgtEl>
                                        <p:attrNameLst>
                                          <p:attrName>ppt_x</p:attrName>
                                        </p:attrNameLst>
                                      </p:cBhvr>
                                      <p:tavLst>
                                        <p:tav tm="0">
                                          <p:val>
                                            <p:strVal val="#ppt_x+0.4"/>
                                          </p:val>
                                        </p:tav>
                                        <p:tav tm="100000">
                                          <p:val>
                                            <p:strVal val="#ppt_x-0.05"/>
                                          </p:val>
                                        </p:tav>
                                      </p:tavLst>
                                    </p:anim>
                                    <p:anim calcmode="lin" valueType="num">
                                      <p:cBhvr>
                                        <p:cTn id="15" dur="800" decel="100000" fill="hold"/>
                                        <p:tgtEl>
                                          <p:spTgt spid="81928"/>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81928"/>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81928"/>
                                        </p:tgtEl>
                                        <p:attrNameLst>
                                          <p:attrName>ppt_y</p:attrName>
                                        </p:attrNameLst>
                                      </p:cBhvr>
                                      <p:tavLst>
                                        <p:tav tm="0">
                                          <p:val>
                                            <p:strVal val="#ppt_y+0.1"/>
                                          </p:val>
                                        </p:tav>
                                        <p:tav tm="100000">
                                          <p:val>
                                            <p:strVal val="#ppt_y"/>
                                          </p:val>
                                        </p:tav>
                                      </p:tavLst>
                                    </p:anim>
                                  </p:childTnLst>
                                </p:cTn>
                              </p:par>
                              <p:par>
                                <p:cTn id="18" presetID="30" presetClass="entr" presetSubtype="0" fill="hold" grpId="0" nodeType="withEffect">
                                  <p:stCondLst>
                                    <p:cond delay="0"/>
                                  </p:stCondLst>
                                  <p:childTnLst>
                                    <p:set>
                                      <p:cBhvr>
                                        <p:cTn id="19" dur="1" fill="hold">
                                          <p:stCondLst>
                                            <p:cond delay="0"/>
                                          </p:stCondLst>
                                        </p:cTn>
                                        <p:tgtEl>
                                          <p:spTgt spid="81929"/>
                                        </p:tgtEl>
                                        <p:attrNameLst>
                                          <p:attrName>style.visibility</p:attrName>
                                        </p:attrNameLst>
                                      </p:cBhvr>
                                      <p:to>
                                        <p:strVal val="visible"/>
                                      </p:to>
                                    </p:set>
                                    <p:animEffect transition="in" filter="fade">
                                      <p:cBhvr>
                                        <p:cTn id="20" dur="800" decel="100000"/>
                                        <p:tgtEl>
                                          <p:spTgt spid="81929"/>
                                        </p:tgtEl>
                                      </p:cBhvr>
                                    </p:animEffect>
                                    <p:anim calcmode="lin" valueType="num">
                                      <p:cBhvr>
                                        <p:cTn id="21" dur="800" decel="100000" fill="hold"/>
                                        <p:tgtEl>
                                          <p:spTgt spid="81929"/>
                                        </p:tgtEl>
                                        <p:attrNameLst>
                                          <p:attrName>style.rotation</p:attrName>
                                        </p:attrNameLst>
                                      </p:cBhvr>
                                      <p:tavLst>
                                        <p:tav tm="0">
                                          <p:val>
                                            <p:fltVal val="-90"/>
                                          </p:val>
                                        </p:tav>
                                        <p:tav tm="100000">
                                          <p:val>
                                            <p:fltVal val="0"/>
                                          </p:val>
                                        </p:tav>
                                      </p:tavLst>
                                    </p:anim>
                                    <p:anim calcmode="lin" valueType="num">
                                      <p:cBhvr>
                                        <p:cTn id="22" dur="800" decel="100000" fill="hold"/>
                                        <p:tgtEl>
                                          <p:spTgt spid="81929"/>
                                        </p:tgtEl>
                                        <p:attrNameLst>
                                          <p:attrName>ppt_x</p:attrName>
                                        </p:attrNameLst>
                                      </p:cBhvr>
                                      <p:tavLst>
                                        <p:tav tm="0">
                                          <p:val>
                                            <p:strVal val="#ppt_x+0.4"/>
                                          </p:val>
                                        </p:tav>
                                        <p:tav tm="100000">
                                          <p:val>
                                            <p:strVal val="#ppt_x-0.05"/>
                                          </p:val>
                                        </p:tav>
                                      </p:tavLst>
                                    </p:anim>
                                    <p:anim calcmode="lin" valueType="num">
                                      <p:cBhvr>
                                        <p:cTn id="23" dur="800" decel="100000" fill="hold"/>
                                        <p:tgtEl>
                                          <p:spTgt spid="81929"/>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81929"/>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8192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8" grpId="0"/>
      <p:bldP spid="8192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FFFF00"/>
                </a:solidFill>
                <a:latin typeface="Comic Sans MS" pitchFamily="66" charset="0"/>
              </a:rPr>
              <a:t>Santa Claus</a:t>
            </a:r>
            <a:endParaRPr lang="ru-RU" dirty="0">
              <a:solidFill>
                <a:srgbClr val="FFFF00"/>
              </a:solidFill>
              <a:latin typeface="Comic Sans MS" pitchFamily="66" charset="0"/>
            </a:endParaRPr>
          </a:p>
        </p:txBody>
      </p:sp>
      <p:sp>
        <p:nvSpPr>
          <p:cNvPr id="3" name="Содержимое 2"/>
          <p:cNvSpPr>
            <a:spLocks noGrp="1"/>
          </p:cNvSpPr>
          <p:nvPr>
            <p:ph sz="half" idx="1"/>
          </p:nvPr>
        </p:nvSpPr>
        <p:spPr>
          <a:xfrm>
            <a:off x="395536" y="1124744"/>
            <a:ext cx="4100264" cy="5001419"/>
          </a:xfrm>
        </p:spPr>
        <p:txBody>
          <a:bodyPr>
            <a:normAutofit/>
          </a:bodyPr>
          <a:lstStyle/>
          <a:p>
            <a:pPr marL="0" indent="0" algn="ctr">
              <a:buNone/>
            </a:pPr>
            <a:r>
              <a:rPr lang="en-US" b="1" dirty="0" smtClean="0">
                <a:solidFill>
                  <a:srgbClr val="FFFF00"/>
                </a:solidFill>
              </a:rPr>
              <a:t>Santa Claus, also known as Saint Nicholas, Father Christmas, or simply "Santa", is an old man who, in many brings gifts to the homes of the good children during the late evening and overnight hours of Christmas Eve, December 24.</a:t>
            </a:r>
            <a:endParaRPr lang="ru-RU" b="1" dirty="0">
              <a:solidFill>
                <a:srgbClr val="FFFF00"/>
              </a:solidFill>
            </a:endParaRPr>
          </a:p>
        </p:txBody>
      </p:sp>
      <p:pic>
        <p:nvPicPr>
          <p:cNvPr id="5" name="Содержимое 4" descr="77992680.jpg"/>
          <p:cNvPicPr>
            <a:picLocks noGrp="1" noChangeAspect="1"/>
          </p:cNvPicPr>
          <p:nvPr>
            <p:ph sz="half" idx="2"/>
          </p:nvPr>
        </p:nvPicPr>
        <p:blipFill>
          <a:blip r:embed="rId4" cstate="print"/>
          <a:stretch>
            <a:fillRect/>
          </a:stretch>
        </p:blipFill>
        <p:spPr>
          <a:xfrm>
            <a:off x="4932040" y="1412776"/>
            <a:ext cx="4038600" cy="4038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8" descr="9m5"/>
          <p:cNvPicPr>
            <a:picLocks noChangeAspect="1" noChangeArrowheads="1" noCrop="1"/>
          </p:cNvPicPr>
          <p:nvPr/>
        </p:nvPicPr>
        <p:blipFill>
          <a:blip r:embed="rId5">
            <a:extLst>
              <a:ext uri="{28A0092B-C50C-407E-A947-70E740481C1C}">
                <a14:useLocalDpi xmlns:a14="http://schemas.microsoft.com/office/drawing/2010/main" xmlns="" val="0"/>
              </a:ext>
            </a:extLst>
          </a:blip>
          <a:srcRect/>
          <a:stretch>
            <a:fillRect/>
          </a:stretch>
        </p:blipFill>
        <p:spPr bwMode="auto">
          <a:xfrm>
            <a:off x="9468544" y="138821"/>
            <a:ext cx="3563938" cy="1222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7791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1.66667E-6 -2.94798E-6 L -1.17899 -0.00832 " pathEditMode="relative" rAng="0" ptsTypes="AA">
                                      <p:cBhvr>
                                        <p:cTn id="6" dur="5000" fill="hold"/>
                                        <p:tgtEl>
                                          <p:spTgt spid="6"/>
                                        </p:tgtEl>
                                        <p:attrNameLst>
                                          <p:attrName>ppt_x</p:attrName>
                                          <p:attrName>ppt_y</p:attrName>
                                        </p:attrNameLst>
                                      </p:cBhvr>
                                      <p:rCtr x="-58958" y="-4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000" b="-3000"/>
          </a:stretch>
        </a:blipFill>
        <a:effectLst/>
      </p:bgPr>
    </p:bg>
    <p:spTree>
      <p:nvGrpSpPr>
        <p:cNvPr id="1" name=""/>
        <p:cNvGrpSpPr/>
        <p:nvPr/>
      </p:nvGrpSpPr>
      <p:grpSpPr>
        <a:xfrm>
          <a:off x="0" y="0"/>
          <a:ext cx="0" cy="0"/>
          <a:chOff x="0" y="0"/>
          <a:chExt cx="0" cy="0"/>
        </a:xfrm>
      </p:grpSpPr>
      <p:pic>
        <p:nvPicPr>
          <p:cNvPr id="5" name="Содержимое 4" descr="erphki14.jpg"/>
          <p:cNvPicPr>
            <a:picLocks noGrp="1" noChangeAspect="1"/>
          </p:cNvPicPr>
          <p:nvPr>
            <p:ph sz="half" idx="1"/>
          </p:nvPr>
        </p:nvPicPr>
        <p:blipFill>
          <a:blip r:embed="rId4" cstate="print"/>
          <a:stretch>
            <a:fillRect/>
          </a:stretch>
        </p:blipFill>
        <p:spPr>
          <a:xfrm>
            <a:off x="395536" y="548680"/>
            <a:ext cx="4100512" cy="27965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4572000" y="404664"/>
            <a:ext cx="4114800" cy="5721499"/>
          </a:xfrm>
        </p:spPr>
        <p:txBody>
          <a:bodyPr>
            <a:normAutofit lnSpcReduction="10000"/>
          </a:bodyPr>
          <a:lstStyle/>
          <a:p>
            <a:pPr marL="0" indent="0" algn="ctr">
              <a:buNone/>
            </a:pPr>
            <a:r>
              <a:rPr lang="en-US" b="1" dirty="0" smtClean="0">
                <a:solidFill>
                  <a:srgbClr val="FFFF00"/>
                </a:solidFill>
              </a:rPr>
              <a:t>Santa Claus is generally depicted as a plump, jolly, white-bearded man wearing a red coat with white collar and cuffs, white-cuffed red trousers, and black leather belt and boots </a:t>
            </a:r>
            <a:r>
              <a:rPr lang="ru-RU" b="1" dirty="0" smtClean="0">
                <a:solidFill>
                  <a:srgbClr val="FFFF00"/>
                </a:solidFill>
              </a:rPr>
              <a:t>.</a:t>
            </a:r>
          </a:p>
          <a:p>
            <a:pPr marL="0" indent="0" algn="ctr">
              <a:buNone/>
            </a:pPr>
            <a:r>
              <a:rPr lang="en-US" b="1" dirty="0" smtClean="0">
                <a:solidFill>
                  <a:srgbClr val="FFFF00"/>
                </a:solidFill>
              </a:rPr>
              <a:t>Santa Claus lives at the NORTH  POLE, with a large number of magical elves, and nine (originally eight) flying reindeer.</a:t>
            </a:r>
            <a:endParaRPr lang="ru-RU" b="1" dirty="0" smtClean="0">
              <a:solidFill>
                <a:srgbClr val="FFFF00"/>
              </a:solidFill>
            </a:endParaRPr>
          </a:p>
          <a:p>
            <a:pPr algn="ctr"/>
            <a:endParaRPr lang="ru-RU" b="1" dirty="0"/>
          </a:p>
        </p:txBody>
      </p:sp>
      <p:pic>
        <p:nvPicPr>
          <p:cNvPr id="6" name="Рисунок 5" descr="elves.jpg"/>
          <p:cNvPicPr>
            <a:picLocks noChangeAspect="1"/>
          </p:cNvPicPr>
          <p:nvPr/>
        </p:nvPicPr>
        <p:blipFill>
          <a:blip r:embed="rId5" cstate="print"/>
          <a:stretch>
            <a:fillRect/>
          </a:stretch>
        </p:blipFill>
        <p:spPr>
          <a:xfrm>
            <a:off x="683568" y="3645024"/>
            <a:ext cx="3340596" cy="2307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16" descr="ny11"/>
          <p:cNvPicPr>
            <a:picLocks noChangeAspect="1" noChangeArrowheads="1" noCrop="1"/>
          </p:cNvPicPr>
          <p:nvPr/>
        </p:nvPicPr>
        <p:blipFill>
          <a:blip r:embed="rId6">
            <a:extLst>
              <a:ext uri="{28A0092B-C50C-407E-A947-70E740481C1C}">
                <a14:useLocalDpi xmlns:a14="http://schemas.microsoft.com/office/drawing/2010/main" xmlns="" val="0"/>
              </a:ext>
            </a:extLst>
          </a:blip>
          <a:srcRect/>
          <a:stretch>
            <a:fillRect/>
          </a:stretch>
        </p:blipFill>
        <p:spPr bwMode="auto">
          <a:xfrm rot="313094">
            <a:off x="9687689" y="98227"/>
            <a:ext cx="2239963" cy="1754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7784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8.33333E-7 3.7037E-7 L -1.07552 0.73588 " pathEditMode="relative" rAng="0" ptsTypes="AA">
                                      <p:cBhvr>
                                        <p:cTn id="6" dur="5000" fill="hold"/>
                                        <p:tgtEl>
                                          <p:spTgt spid="7"/>
                                        </p:tgtEl>
                                        <p:attrNameLst>
                                          <p:attrName>ppt_x</p:attrName>
                                          <p:attrName>ppt_y</p:attrName>
                                        </p:attrNameLst>
                                      </p:cBhvr>
                                      <p:rCtr x="-53785" y="3678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 name="Picture 43" descr="d8895b39e9850051d0195a502611a195"/>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rot="1868578">
            <a:off x="7581917" y="160754"/>
            <a:ext cx="1152525" cy="1905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p:txBody>
          <a:bodyPr>
            <a:normAutofit/>
          </a:bodyPr>
          <a:lstStyle/>
          <a:p>
            <a:r>
              <a:rPr lang="en-US" sz="4400" b="1" dirty="0" smtClean="0">
                <a:solidFill>
                  <a:schemeClr val="tx2">
                    <a:lumMod val="50000"/>
                  </a:schemeClr>
                </a:solidFill>
                <a:latin typeface="Comic Sans MS" pitchFamily="66" charset="0"/>
              </a:rPr>
              <a:t>Christmas Stockings</a:t>
            </a:r>
            <a:endParaRPr lang="ru-RU" sz="4400" b="1" dirty="0">
              <a:solidFill>
                <a:schemeClr val="tx2">
                  <a:lumMod val="50000"/>
                </a:schemeClr>
              </a:solidFill>
              <a:latin typeface="Comic Sans MS" pitchFamily="66" charset="0"/>
            </a:endParaRPr>
          </a:p>
        </p:txBody>
      </p:sp>
      <p:pic>
        <p:nvPicPr>
          <p:cNvPr id="5" name="Содержимое 4" descr="6a00e5549125f788330120a73d775c970b-500wi.jpg"/>
          <p:cNvPicPr>
            <a:picLocks noGrp="1" noChangeAspect="1"/>
          </p:cNvPicPr>
          <p:nvPr>
            <p:ph sz="half" idx="1"/>
          </p:nvPr>
        </p:nvPicPr>
        <p:blipFill>
          <a:blip r:embed="rId5" cstate="print"/>
          <a:stretch>
            <a:fillRect/>
          </a:stretch>
        </p:blipFill>
        <p:spPr>
          <a:xfrm>
            <a:off x="467544" y="1844824"/>
            <a:ext cx="4038600" cy="36347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4644008" y="1340768"/>
            <a:ext cx="4042792" cy="4785395"/>
          </a:xfrm>
        </p:spPr>
        <p:txBody>
          <a:bodyPr>
            <a:normAutofit fontScale="92500" lnSpcReduction="10000"/>
          </a:bodyPr>
          <a:lstStyle/>
          <a:p>
            <a:pPr marL="0" indent="0" algn="ctr">
              <a:buNone/>
            </a:pPr>
            <a:r>
              <a:rPr lang="en-US" b="1" dirty="0" smtClean="0">
                <a:solidFill>
                  <a:srgbClr val="002060"/>
                </a:solidFill>
              </a:rPr>
              <a:t>Many families will hang large brightly colored Christmas stockings over the fireplace or on the walls of their homes during Christmastime in the hopes that Santa Claus will fill them with toys, treats, and goodies. In fact, families have been hanging stockings for as long as there have been stockings!</a:t>
            </a:r>
            <a:endParaRPr lang="ru-RU" b="1" dirty="0" smtClean="0">
              <a:solidFill>
                <a:srgbClr val="002060"/>
              </a:solidFill>
            </a:endParaRPr>
          </a:p>
          <a:p>
            <a:pPr algn="ctr"/>
            <a:endParaRPr lang="ru-RU" b="1" dirty="0">
              <a:solidFill>
                <a:srgbClr val="002060"/>
              </a:solidFill>
            </a:endParaRPr>
          </a:p>
        </p:txBody>
      </p:sp>
    </p:spTree>
    <p:extLst>
      <p:ext uri="{BB962C8B-B14F-4D97-AF65-F5344CB8AC3E}">
        <p14:creationId xmlns:p14="http://schemas.microsoft.com/office/powerpoint/2010/main" xmlns="" val="1082571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431291" y="1412776"/>
            <a:ext cx="8353425" cy="50189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charset="-122"/>
              </a:defRPr>
            </a:lvl9pPr>
          </a:lstStyle>
          <a:p>
            <a:pPr algn="ctr" eaLnBrk="1" hangingPunct="1">
              <a:spcBef>
                <a:spcPts val="1125"/>
              </a:spcBef>
              <a:buClrTx/>
              <a:buFontTx/>
              <a:buNone/>
            </a:pPr>
            <a:r>
              <a:rPr lang="en-US" sz="3200" b="1" dirty="0" smtClean="0">
                <a:solidFill>
                  <a:srgbClr val="002060"/>
                </a:solidFill>
                <a:latin typeface="Book Antiqua" pitchFamily="16" charset="0"/>
              </a:rPr>
              <a:t>In </a:t>
            </a:r>
            <a:r>
              <a:rPr lang="en-US" sz="3200" b="1" dirty="0">
                <a:solidFill>
                  <a:srgbClr val="002060"/>
                </a:solidFill>
                <a:latin typeface="Book Antiqua" pitchFamily="16" charset="0"/>
              </a:rPr>
              <a:t>England there is a cheerful custom: before that how to sit down a table the people clap an original cracker “ Christmas Cracker ”. </a:t>
            </a:r>
            <a:r>
              <a:rPr lang="en-US" sz="3200" b="1" dirty="0" smtClean="0">
                <a:solidFill>
                  <a:srgbClr val="002060"/>
                </a:solidFill>
                <a:latin typeface="Book Antiqua" pitchFamily="16" charset="0"/>
              </a:rPr>
              <a:t>It </a:t>
            </a:r>
            <a:r>
              <a:rPr lang="en-US" sz="3200" b="1" dirty="0">
                <a:solidFill>
                  <a:srgbClr val="002060"/>
                </a:solidFill>
                <a:latin typeface="Book Antiqua" pitchFamily="16" charset="0"/>
              </a:rPr>
              <a:t>contains a small souvenir and comic message. For a table usually prepare the turkey or goose,  there are every possible vegetables. At the end of dinner submit a Christmas cake or Christmas pudding.  </a:t>
            </a:r>
            <a:br>
              <a:rPr lang="en-US" sz="3200" b="1" dirty="0">
                <a:solidFill>
                  <a:srgbClr val="002060"/>
                </a:solidFill>
                <a:latin typeface="Book Antiqua" pitchFamily="16" charset="0"/>
              </a:rPr>
            </a:br>
            <a:endParaRPr lang="en-US" sz="3200" b="1" dirty="0">
              <a:solidFill>
                <a:srgbClr val="002060"/>
              </a:solidFill>
              <a:latin typeface="Book Antiqua" pitchFamily="16" charset="0"/>
            </a:endParaRPr>
          </a:p>
        </p:txBody>
      </p:sp>
      <p:sp>
        <p:nvSpPr>
          <p:cNvPr id="9218" name="WordArt 2"/>
          <p:cNvSpPr>
            <a:spLocks noChangeArrowheads="1" noChangeShapeType="1" noTextEdit="1"/>
          </p:cNvSpPr>
          <p:nvPr/>
        </p:nvSpPr>
        <p:spPr bwMode="auto">
          <a:xfrm>
            <a:off x="1187624" y="188913"/>
            <a:ext cx="6840760" cy="863600"/>
          </a:xfrm>
          <a:prstGeom prst="rect">
            <a:avLst/>
          </a:prstGeom>
        </p:spPr>
        <p:txBody>
          <a:bodyPr wrap="none" fromWordArt="1">
            <a:prstTxWarp prst="textPlain">
              <a:avLst>
                <a:gd name="adj" fmla="val 50000"/>
              </a:avLst>
            </a:prstTxWarp>
          </a:bodyPr>
          <a:lstStyle/>
          <a:p>
            <a:pPr algn="ctr"/>
            <a:r>
              <a:rPr lang="en-US" sz="3600" kern="10" dirty="0" smtClean="0">
                <a:ln w="9360">
                  <a:solidFill>
                    <a:srgbClr val="000000"/>
                  </a:solidFill>
                  <a:miter lim="800000"/>
                  <a:headEnd/>
                  <a:tailEnd/>
                </a:ln>
                <a:gradFill rotWithShape="1">
                  <a:gsLst>
                    <a:gs pos="0">
                      <a:srgbClr val="03D4A8"/>
                    </a:gs>
                    <a:gs pos="50000">
                      <a:srgbClr val="005CBF"/>
                    </a:gs>
                    <a:gs pos="100000">
                      <a:srgbClr val="03D4A8"/>
                    </a:gs>
                  </a:gsLst>
                  <a:lin ang="5400000" scaled="1"/>
                </a:gradFill>
                <a:effectLst>
                  <a:outerShdw dist="77353" dir="562479" algn="ctr" rotWithShape="0">
                    <a:srgbClr val="DFEE1E"/>
                  </a:outerShdw>
                </a:effectLst>
                <a:latin typeface="Abbess"/>
              </a:rPr>
              <a:t>Christmas Dinner </a:t>
            </a:r>
            <a:endParaRPr lang="ru-RU" sz="3600" kern="10" dirty="0">
              <a:ln w="9360">
                <a:solidFill>
                  <a:srgbClr val="000000"/>
                </a:solidFill>
                <a:miter lim="800000"/>
                <a:headEnd/>
                <a:tailEnd/>
              </a:ln>
              <a:gradFill rotWithShape="1">
                <a:gsLst>
                  <a:gs pos="0">
                    <a:srgbClr val="03D4A8"/>
                  </a:gs>
                  <a:gs pos="50000">
                    <a:srgbClr val="005CBF"/>
                  </a:gs>
                  <a:gs pos="100000">
                    <a:srgbClr val="03D4A8"/>
                  </a:gs>
                </a:gsLst>
                <a:lin ang="5400000" scaled="1"/>
              </a:gradFill>
              <a:effectLst>
                <a:outerShdw dist="77353" dir="562479" algn="ctr" rotWithShape="0">
                  <a:srgbClr val="DFEE1E"/>
                </a:outerShdw>
              </a:effectLst>
              <a:latin typeface="Abbess"/>
            </a:endParaRPr>
          </a:p>
        </p:txBody>
      </p:sp>
      <p:pic>
        <p:nvPicPr>
          <p:cNvPr id="5" name="Picture 2" descr="дед мороз"/>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5940152" y="5157192"/>
            <a:ext cx="1584325" cy="14398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3500810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accel="100000" fill="hold" grpId="0" nodeType="withEffect">
                                  <p:stCondLst>
                                    <p:cond delay="0"/>
                                  </p:stCondLst>
                                  <p:childTnLst>
                                    <p:set>
                                      <p:cBhvr additive="repl">
                                        <p:cTn id="6" dur="1" fill="hold">
                                          <p:stCondLst>
                                            <p:cond delay="0"/>
                                          </p:stCondLst>
                                        </p:cTn>
                                        <p:tgtEl>
                                          <p:spTgt spid="9218"/>
                                        </p:tgtEl>
                                        <p:attrNameLst>
                                          <p:attrName>style.visibility</p:attrName>
                                        </p:attrNameLst>
                                      </p:cBhvr>
                                      <p:to>
                                        <p:strVal val="visible"/>
                                      </p:to>
                                    </p:set>
                                    <p:anim calcmode="lin" valueType="num">
                                      <p:cBhvr additive="repl">
                                        <p:cTn id="7" dur="500" fill="hold"/>
                                        <p:tgtEl>
                                          <p:spTgt spid="9218"/>
                                        </p:tgtEl>
                                        <p:attrNameLst>
                                          <p:attrName>ppt_h</p:attrName>
                                        </p:attrNameLst>
                                      </p:cBhvr>
                                      <p:tavLst>
                                        <p:tav tm="50000">
                                          <p:val>
                                            <p:strVal val="#ppt_h/20"/>
                                          </p:val>
                                        </p:tav>
                                        <p:tav tm="100000">
                                          <p:val>
                                            <p:strVal val="#ppt_h/20"/>
                                          </p:val>
                                        </p:tav>
                                        <p:tav tm="100000">
                                          <p:val>
                                            <p:strVal val="#ppt_h"/>
                                          </p:val>
                                        </p:tav>
                                      </p:tavLst>
                                    </p:anim>
                                    <p:anim calcmode="lin" valueType="num">
                                      <p:cBhvr additive="repl">
                                        <p:cTn id="8" dur="500" fill="hold"/>
                                        <p:tgtEl>
                                          <p:spTgt spid="9218"/>
                                        </p:tgtEl>
                                        <p:attrNameLst>
                                          <p:attrName>ppt_w</p:attrName>
                                        </p:attrNameLst>
                                      </p:cBhvr>
                                      <p:tavLst>
                                        <p:tav tm="50000">
                                          <p:val>
                                            <p:strVal val="#ppt_w+.3"/>
                                          </p:val>
                                        </p:tav>
                                        <p:tav tm="100000">
                                          <p:val>
                                            <p:strVal val="#ppt_w+.3"/>
                                          </p:val>
                                        </p:tav>
                                        <p:tav tm="100000">
                                          <p:val>
                                            <p:strVal val="#ppt_w"/>
                                          </p:val>
                                        </p:tav>
                                      </p:tavLst>
                                    </p:anim>
                                    <p:anim calcmode="lin" valueType="num">
                                      <p:cBhvr additive="repl">
                                        <p:cTn id="9" dur="500" fill="hold"/>
                                        <p:tgtEl>
                                          <p:spTgt spid="9218"/>
                                        </p:tgtEl>
                                        <p:attrNameLst>
                                          <p:attrName>ppt_x</p:attrName>
                                        </p:attrNameLst>
                                      </p:cBhvr>
                                      <p:tavLst>
                                        <p:tav tm="50000">
                                          <p:val>
                                            <p:strVal val="#ppt_x-.3"/>
                                          </p:val>
                                        </p:tav>
                                        <p:tav tm="100000">
                                          <p:val>
                                            <p:strVal val="#ppt_x"/>
                                          </p:val>
                                        </p:tav>
                                        <p:tav tm="100000">
                                          <p:val>
                                            <p:strVal val="#ppt_x"/>
                                          </p:val>
                                        </p:tav>
                                      </p:tavLst>
                                    </p:anim>
                                    <p:anim calcmode="lin" valueType="num">
                                      <p:cBhvr additive="repl">
                                        <p:cTn id="10" dur="500" fill="hold"/>
                                        <p:tgtEl>
                                          <p:spTgt spid="9218"/>
                                        </p:tgtEl>
                                        <p:attrNameLst>
                                          <p:attrName>ppt_y</p:attrName>
                                        </p:attrNameLst>
                                      </p:cBhvr>
                                      <p:tavLst>
                                        <p:tav tm="100000">
                                          <p:val>
                                            <p:strVal val="#ppt_y"/>
                                          </p:val>
                                        </p:tav>
                                        <p:tav tm="100000">
                                          <p:val>
                                            <p:strVal val="#ppt_y"/>
                                          </p:val>
                                        </p:tav>
                                      </p:tavLst>
                                    </p:anim>
                                  </p:childTnLst>
                                </p:cTn>
                              </p:par>
                              <p:par>
                                <p:cTn id="11" presetID="26" presetClass="emph" fill="hold" grpId="1" nodeType="withEffect">
                                  <p:stCondLst>
                                    <p:cond delay="0"/>
                                  </p:stCondLst>
                                  <p:childTnLst>
                                    <p:animEffect transition="out" filter="fade">
                                      <p:cBhvr additive="repl">
                                        <p:cTn id="12" dur="2000"/>
                                        <p:tgtEl>
                                          <p:spTgt spid="9218"/>
                                        </p:tgtEl>
                                      </p:cBhvr>
                                    </p:animEffect>
                                    <p:animScale>
                                      <p:cBhvr additive="repl">
                                        <p:cTn id="13" dur="1000" autoRev="1" fill="hold"/>
                                        <p:tgtEl>
                                          <p:spTgt spid="9218"/>
                                        </p:tgtEl>
                                      </p:cBhvr>
                                      <p:to x="105000" y="105000"/>
                                    </p:animScale>
                                  </p:childTnLst>
                                </p:cTn>
                              </p:par>
                            </p:childTnLst>
                          </p:cTn>
                        </p:par>
                      </p:childTnLst>
                    </p:cTn>
                  </p:par>
                  <p:par>
                    <p:cTn id="14" fill="hold" nodeType="clickPar">
                      <p:stCondLst>
                        <p:cond delay="indefinite"/>
                      </p:stCondLst>
                      <p:childTnLst>
                        <p:par>
                          <p:cTn id="15" fill="hold" nodeType="withGroup">
                            <p:stCondLst>
                              <p:cond delay="0"/>
                            </p:stCondLst>
                            <p:childTnLst>
                              <p:par>
                                <p:cTn id="16" presetID="29" presetClass="entr" fill="hold" nodeType="clickEffect">
                                  <p:stCondLst>
                                    <p:cond delay="0"/>
                                  </p:stCondLst>
                                  <p:childTnLst>
                                    <p:set>
                                      <p:cBhvr additive="repl">
                                        <p:cTn id="17" dur="1" fill="hold">
                                          <p:stCondLst>
                                            <p:cond delay="0"/>
                                          </p:stCondLst>
                                        </p:cTn>
                                        <p:tgtEl>
                                          <p:spTgt spid="9217"/>
                                        </p:tgtEl>
                                        <p:attrNameLst>
                                          <p:attrName>style.visibility</p:attrName>
                                        </p:attrNameLst>
                                      </p:cBhvr>
                                      <p:to>
                                        <p:strVal val="visible"/>
                                      </p:to>
                                    </p:set>
                                    <p:anim calcmode="lin" valueType="num">
                                      <p:cBhvr additive="repl">
                                        <p:cTn id="18" dur="1000" fill="hold"/>
                                        <p:tgtEl>
                                          <p:spTgt spid="9217"/>
                                        </p:tgtEl>
                                        <p:attrNameLst>
                                          <p:attrName>ppt_x</p:attrName>
                                        </p:attrNameLst>
                                      </p:cBhvr>
                                      <p:tavLst>
                                        <p:tav tm="100000">
                                          <p:val>
                                            <p:strVal val="#ppt_x-.2"/>
                                          </p:val>
                                        </p:tav>
                                        <p:tav tm="100000">
                                          <p:val>
                                            <p:strVal val="#ppt_x"/>
                                          </p:val>
                                        </p:tav>
                                      </p:tavLst>
                                    </p:anim>
                                    <p:anim calcmode="lin" valueType="num">
                                      <p:cBhvr additive="repl">
                                        <p:cTn id="19" dur="1000" fill="hold"/>
                                        <p:tgtEl>
                                          <p:spTgt spid="9217"/>
                                        </p:tgtEl>
                                        <p:attrNameLst>
                                          <p:attrName>ppt_y</p:attrName>
                                        </p:attrNameLst>
                                      </p:cBhvr>
                                      <p:tavLst>
                                        <p:tav tm="100000">
                                          <p:val>
                                            <p:strVal val="#ppt_y"/>
                                          </p:val>
                                        </p:tav>
                                        <p:tav tm="100000">
                                          <p:val>
                                            <p:strVal val="#ppt_y"/>
                                          </p:val>
                                        </p:tav>
                                      </p:tavLst>
                                    </p:anim>
                                    <p:animEffect transition="in" filter="wipe(right)">
                                      <p:cBhvr additive="repl">
                                        <p:cTn id="20" dur="1000"/>
                                        <p:tgtEl>
                                          <p:spTgt spid="9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8" grpId="1"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214</TotalTime>
  <Words>497</Words>
  <Application>Microsoft Office PowerPoint</Application>
  <PresentationFormat>Экран (4:3)</PresentationFormat>
  <Paragraphs>48</Paragraphs>
  <Slides>12</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по теме «Рождество»</vt:lpstr>
      <vt:lpstr>Слайд 2</vt:lpstr>
      <vt:lpstr>Слайд 3</vt:lpstr>
      <vt:lpstr>Christmas symbols</vt:lpstr>
      <vt:lpstr>Слайд 5</vt:lpstr>
      <vt:lpstr>Santa Claus</vt:lpstr>
      <vt:lpstr>Слайд 7</vt:lpstr>
      <vt:lpstr>Christmas Stockings</vt:lpstr>
      <vt:lpstr>Слайд 9</vt:lpstr>
      <vt:lpstr>Ginger Cookies </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Кристина Еремина</dc:creator>
  <cp:lastModifiedBy>Зурида</cp:lastModifiedBy>
  <cp:revision>27</cp:revision>
  <dcterms:created xsi:type="dcterms:W3CDTF">2013-12-11T08:18:14Z</dcterms:created>
  <dcterms:modified xsi:type="dcterms:W3CDTF">2021-12-22T12:18:41Z</dcterms:modified>
</cp:coreProperties>
</file>