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2" r:id="rId8"/>
    <p:sldId id="261" r:id="rId9"/>
    <p:sldId id="264" r:id="rId10"/>
    <p:sldId id="265" r:id="rId11"/>
    <p:sldId id="266" r:id="rId12"/>
    <p:sldId id="268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 17.11.22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428860" y="214291"/>
            <a:ext cx="528641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МКДОУ № 4 « Звёздочка» группа « Ручеёк»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Сенсорное развитие детей первой младшей группы в процессе предметно –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игровой деятельности. 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</a:t>
            </a:r>
          </a:p>
          <a:p>
            <a:endParaRPr lang="ru-RU" dirty="0" smtClean="0"/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Воспитатель :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Сооро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071678"/>
            <a:ext cx="5877108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0"/>
            <a:ext cx="4500562" cy="3643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2285992"/>
            <a:ext cx="4929190" cy="4572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"/>
            <a:ext cx="4143372" cy="45005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1619257625_54-phonoteka_org-p-fon-dlya-sportivnoi-prezentatsii-v-detsk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923342"/>
            <a:ext cx="5286380" cy="3934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0"/>
            <a:ext cx="4572000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357166"/>
            <a:ext cx="778674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Главной составляющей полноценного развития детей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раннем и младшем дошкольном возрасте является сенсорное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Сенсорное развитие, направленное на формирование полноценного восприятия окружающей действительности, служит основой познания мира, первой ступенью которого является чувственный опыт.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Успешность умственного, физического, эстетического воспитания в значительной степени зависит от уровня сенсорного развития детей, т.е. от того насколько совершенно ребенок слышит,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видет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осязает окружающее.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Великое множество игр по сенсорному развитию помогает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педагогам выбирать наиболее приемлемые для каждой возрастной группы. И не важно будут это игры с полок магазина или сделанные своими руками.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286000" y="500042"/>
            <a:ext cx="62865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Сенсорное развитие ребенка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это развитие его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восприятия и формирование представлений о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важнейших свойствах предметов: их форме, цвете,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величине, положения в пространстве, а также </a:t>
            </a:r>
            <a:r>
              <a:rPr lang="ru-RU" sz="2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запахе, вкусе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т. п.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сенсорного развития в младшем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дошкольном возрасте трудно переоценить.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Именно этот возраст наиболее благоприятен для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совершенствования деятельности органов чувств,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накопления представлений об окружающем мире.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857356" y="214290"/>
            <a:ext cx="692948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сенсорного воспитания.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1.Является основой для интеллектуального развития.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2.Упорядочивает хаотичные представления ребёнка, полученные при взаимодействии с внешним миром.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3.Развивает наблюдательность.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4.Готовит к реальной жизни.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5.Позитивно влияет на эстетическое чувство.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6.Является основой для развития воображения.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7.Развивает внимание.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8.Даёт ребёнку возможность овладеть новыми способами предметно-познавательной деятельности.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9.Обеспечивает усвоение сенсорных эталонов.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10.Обеспечивает освоение навыков учебной деятельности.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11.Влияет на расширение словарного запаса ребёнка.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12.Влияет на развитие зрительной, слуховой, моторной, образной и других видов памяти.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285729"/>
            <a:ext cx="72152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Целью: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сенсорного воспитания является развитие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сенсорных способностей у младшего дошкольника.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Основной задачей: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сенсорного воспитания, по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мнению Л. А.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Венгера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является то, что дети должны научиться выделять цвет, форму и величину как особые признаки предметов, накапливать  представления об основных разновидностях цвета и формы и об отношении между двумя предметами по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величине.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Новая папка (2)\IMG_20220923_150020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3786190"/>
            <a:ext cx="7072330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Новая папка (2)\IMG_20220923_1502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Разнообразие современных игрушек позволяет легко обучить ребенка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цвету, форме. Вкладыши – это всевозможные матрешки, стаканчики или рамки – вкладыши, которые похожи по форме, но отличаются друг от друга размером. В отличие от пирамидок, из «Вкладышей чаш» можно собрать не только устойчивую башенку, но и компактную конструкцию с вложенными друг в друга элементами.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esktop\Новая папка (2)\IMG_20221114_101243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2136992"/>
            <a:ext cx="6000760" cy="472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User\Desktop\Новая папка (2)\IMG_20221114_1014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3571876"/>
            <a:ext cx="342899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User\Desktop\Новая папка (2)\IMG_20221114_1006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214290"/>
            <a:ext cx="4643470" cy="42105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3108" y="0"/>
            <a:ext cx="67151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Сортеры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станут отличными помощниками в изучении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цветов, фигур, форм. Сортировать фигуры можно по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разному. В одних видах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сортеров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нужно вставлять 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соответствующие отверстия объёмные фигуры.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Новая папка (2)\IMG_20221114_100633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1428736"/>
            <a:ext cx="6215074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C:\Users\User\Desktop\Новая папка (2)\IMG_20221109_1544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24980" y="0"/>
            <a:ext cx="4461862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User\Desktop\Новая папка (2)\IMG_20221109_1547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1571612"/>
            <a:ext cx="4143404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439</Words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2022-11-13T12:06:38Z</dcterms:created>
  <dcterms:modified xsi:type="dcterms:W3CDTF">2022-11-17T14:07:11Z</dcterms:modified>
</cp:coreProperties>
</file>