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2242" y="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8A6A86E-A3FF-07C2-9358-EDC3EB544A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74" y="195184"/>
            <a:ext cx="6330770" cy="894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90555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Georgia</vt:lpstr>
      <vt:lpstr>Trebuchet MS</vt:lpstr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СЧС ЧСЧСЧЯС</cp:lastModifiedBy>
  <cp:revision>3</cp:revision>
  <dcterms:created xsi:type="dcterms:W3CDTF">2022-11-15T13:50:22Z</dcterms:created>
  <dcterms:modified xsi:type="dcterms:W3CDTF">2022-11-17T18:55:20Z</dcterms:modified>
</cp:coreProperties>
</file>