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А.П. Матвеевым и В.И. Лях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Сравнение образовательных</a:t>
            </a:r>
            <a:b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 разработанные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настоящий момент времени для школьников среднего и старшего звена существует несколько примерных программ по физическому воспитанию. Наиболее распространенными программами по физическому воспитанию являются комплексные программы, предлагаемые А.П. Матвеевым и В.И. Лях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068960"/>
            <a:ext cx="8229600" cy="3789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Физкультурно-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оздоровительная деятельность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Спортивно-оздоровительная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программе А.П. Матвеева представлена в 2х содержательных аспектах 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А . П . Матвеева В изложении практического материала программа А.П. Матвеева традиционно сопоставляет учебное содержание с содержанием базовых видов спорта, поэтому представлена такими разделами как: «Гимнастика с основами акробатики», «Легкая атлетика», «Подвижные и спортивные игры», «Лыжные гонки» и «Плавание». Также в содержание программы входит относительно самостоятельный раздел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упражнения»,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распределеные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разделам базовых видов спорта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сгруппированые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внутри разделов по признакам функционального воздействия на развитие основных физических качеств. Данное изложение материала, по мнению 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Латыпова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учителю отбирать физические упражнения и объединять их в комплексы, планировать динамику нагрузок исходя из половозрастных особенностей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Базовый компонент составляет основу общегосударственного стандарта общеобразовательной подготовки в сфере физической культуры и не зависит от региональных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Вариативный раздел программы включает в себя программный материал по подвижным играм на основе баскетбола. Важно, что программный материал усложняется по разделам за каждый год за счет увеличения сложности элементов  на базе ранее пройденных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В.И. Лях делиться на: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В.И. Лях – По окончанию каждого класса в программе В.И.Лях предлагаются контрольные задания для оценивания уровня физической подготовленности школьников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П. Матвеева – По программе А.П. Матвеева учитель вправе самостоятельно разрабатывать индивидуальные возрастные шкалы контрольных заданий и в соответствии с ними оценивать успеваемость учащихся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147248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Данные программы предусматривают все виды подготовки школьников (теоретическую, развитие физических способностей, освоение двигательных действий), однако имеют некоторые особенности в организации содержательной части программы.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307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Сравнение образовательных программ разработанные </vt:lpstr>
      <vt:lpstr>Презентация PowerPoint</vt:lpstr>
      <vt:lpstr>   В программе А.П. Матвеева представлена в 2х содержательных аспектах : </vt:lpstr>
      <vt:lpstr>Презентация PowerPoint</vt:lpstr>
      <vt:lpstr> Программа В.И. Лях делиться на:</vt:lpstr>
      <vt:lpstr>Итог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образовательных программ разработанные А.П. Матвеевым и В.И. Лях</dc:title>
  <dc:creator>Пользователь</dc:creator>
  <cp:lastModifiedBy>User</cp:lastModifiedBy>
  <cp:revision>11</cp:revision>
  <dcterms:created xsi:type="dcterms:W3CDTF">2021-12-22T21:55:07Z</dcterms:created>
  <dcterms:modified xsi:type="dcterms:W3CDTF">2022-11-17T04:49:25Z</dcterms:modified>
</cp:coreProperties>
</file>