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se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92577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74911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56563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78379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3234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189936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42363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49379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83590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203315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e-NO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395202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se-N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e-NO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30F41-2069-4A97-8B09-D45F6015C419}" type="datetimeFigureOut">
              <a:rPr lang="se-NO" smtClean="0"/>
              <a:t>17.11.2022</a:t>
            </a:fld>
            <a:endParaRPr lang="se-NO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e-NO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0D0EA-D57B-4F9E-B6FE-9573F19D6D2A}" type="slidenum">
              <a:rPr lang="se-NO" smtClean="0"/>
              <a:t>‹#›</a:t>
            </a:fld>
            <a:endParaRPr lang="se-NO"/>
          </a:p>
        </p:txBody>
      </p:sp>
    </p:spTree>
    <p:extLst>
      <p:ext uri="{BB962C8B-B14F-4D97-AF65-F5344CB8AC3E}">
        <p14:creationId xmlns:p14="http://schemas.microsoft.com/office/powerpoint/2010/main" val="159560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e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xjph/BA1koYGJ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2626" y="0"/>
            <a:ext cx="8229600" cy="314096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проектной </a:t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театрализованной деятельности </a:t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русской народной сказке «Гуси- лебеди» </a:t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 </a:t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Рощинский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ЦО» </a:t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 филиала п. </a:t>
            </a:r>
            <a:r>
              <a:rPr lang="ru-RU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Цвелодубово</a:t>
            </a:r>
            <a:endParaRPr lang="se-NO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284984"/>
            <a:ext cx="7884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sz="20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Борздова</a:t>
            </a:r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В.А,. Сухорукова И.С.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творческий, групповой, 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длительный (6 мес.)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Сроки реализации: 6месяцев.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 дети, воспитатели,  </a:t>
            </a:r>
          </a:p>
          <a:p>
            <a:pPr algn="r"/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мл. воспитатель, родители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 algn="r"/>
            <a:endParaRPr lang="ru-RU" dirty="0">
              <a:solidFill>
                <a:srgbClr val="FFFF00"/>
              </a:solidFill>
            </a:endParaRPr>
          </a:p>
          <a:p>
            <a:pPr algn="r"/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Поселок </a:t>
            </a:r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Цвелодубово</a:t>
            </a:r>
            <a:endParaRPr lang="ru-RU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2022 год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4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e-NO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e-N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3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64043"/>
            <a:ext cx="89575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e-NO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вопроса:</a:t>
            </a:r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«Театр - это волшебный край, в котором ребёнок радуется, играя, а в игре он познаёт мир!» Недостаточное внимание родителей и детей к театру.</a:t>
            </a:r>
          </a:p>
          <a:p>
            <a:r>
              <a:rPr lang="se-NO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Всестороннее развитие дошкольников средствами театрализованной игры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e-NO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e-NO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образовательные и воспитательные:</a:t>
            </a:r>
            <a:endParaRPr lang="se-NO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Углублять знания детей о театре, как о виде искусства. Воспитывать навыки театральной культуры. Расширять диапазон сведений о тех, кто работает в театре.  Знакомить с разновидностями театра: оперный, балетный, кукольный, драматический, детский. </a:t>
            </a:r>
            <a:r>
              <a:rPr lang="se-NO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видеть прекрасное в жизни и людях, зародить стремление самому нести в жизнь прекрасное и доброе.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постигать художественные образы, созданные средствами театральной выразительности (музыка, слово, хореография, декорации)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использовать средства выразительности (поза, жесты, мимика, интонации, движения)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согласовывать свои действия с партнерами, проявлять творческую активность на всех этапах работы над спектаклем;</a:t>
            </a:r>
          </a:p>
          <a:p>
            <a:r>
              <a:rPr lang="se-NO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речевые:</a:t>
            </a:r>
            <a:endParaRPr lang="se-NO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произношения всех поставленных звуков.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дикцией, интонированием, силой голоса.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Закрепление практических навыков выразительной декламации.</a:t>
            </a:r>
          </a:p>
          <a:p>
            <a:pPr lvl="0"/>
            <a:r>
              <a:rPr lang="se-NO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Пополнить и активизировать словарь детей, развивать воображение и мышление.</a:t>
            </a:r>
          </a:p>
        </p:txBody>
      </p:sp>
    </p:spTree>
    <p:extLst>
      <p:ext uri="{BB962C8B-B14F-4D97-AF65-F5344CB8AC3E}">
        <p14:creationId xmlns:p14="http://schemas.microsoft.com/office/powerpoint/2010/main" val="62495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r>
              <a:rPr lang="se-N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r>
              <a:rPr lang="se-N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e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e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e-NO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e-N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e-NO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se-NO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Информационный</a:t>
            </a:r>
            <a:r>
              <a:rPr lang="se-NO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e-NO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e-NO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e-NO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5536" y="1124744"/>
            <a:ext cx="3360373" cy="25202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778848"/>
            <a:ext cx="4935864" cy="36760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5535" y="3743654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3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e-NO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e-NO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se-NO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e-N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e-N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e-N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176643" cy="290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9757" y="2708920"/>
            <a:ext cx="1728192" cy="1296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04664"/>
            <a:ext cx="2891813" cy="21688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052736"/>
            <a:ext cx="3072341" cy="2304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84" y="3453858"/>
            <a:ext cx="3678154" cy="27586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21" y="4149080"/>
            <a:ext cx="3077959" cy="251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7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3914"/>
            <a:ext cx="8229600" cy="1122838"/>
          </a:xfrm>
        </p:spPr>
        <p:txBody>
          <a:bodyPr>
            <a:normAutofit/>
          </a:bodyPr>
          <a:lstStyle/>
          <a:p>
            <a:r>
              <a:rPr lang="se-N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e-N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  <a:r>
              <a:rPr lang="se-N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795" y="3397350"/>
            <a:ext cx="4335197" cy="3244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088" y="1196752"/>
            <a:ext cx="2737472" cy="2053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29000"/>
            <a:ext cx="2404712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022" y="431481"/>
            <a:ext cx="2756853" cy="20676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73914"/>
            <a:ext cx="3240360" cy="242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4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e-NO" dirty="0" smtClean="0">
                <a:solidFill>
                  <a:srgbClr val="FFFF00"/>
                </a:solidFill>
              </a:rPr>
              <a:t>Результаты </a:t>
            </a:r>
            <a:r>
              <a:rPr lang="ru-RU" dirty="0" smtClean="0">
                <a:solidFill>
                  <a:srgbClr val="FFFF00"/>
                </a:solidFill>
              </a:rPr>
              <a:t>3 </a:t>
            </a:r>
            <a:r>
              <a:rPr lang="se-NO" dirty="0" smtClean="0">
                <a:solidFill>
                  <a:srgbClr val="FFFF00"/>
                </a:solidFill>
              </a:rPr>
              <a:t>этапа</a:t>
            </a:r>
            <a:endParaRPr lang="se-NO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e-NO" dirty="0" smtClean="0">
                <a:solidFill>
                  <a:srgbClr val="FFFF00"/>
                </a:solidFill>
              </a:rPr>
              <a:t>Дети овладели  навыками публичных выступлений. Развитие коммуникативных навыков детей. Дети согласовывают между собой действия и ролевые диалоги в ходе спектакля. Родители и воспитатели стали сотрудниками в развитии детских творческих способностей.</a:t>
            </a:r>
            <a:br>
              <a:rPr lang="se-NO" dirty="0" smtClean="0">
                <a:solidFill>
                  <a:srgbClr val="FFFF00"/>
                </a:solidFill>
              </a:rPr>
            </a:br>
            <a:r>
              <a:rPr lang="se-NO" dirty="0" smtClean="0">
                <a:solidFill>
                  <a:srgbClr val="FFFF00"/>
                </a:solidFill>
              </a:rPr>
              <a:t> В самостоятельной деятельности дети импровизируют с персонажами</a:t>
            </a:r>
            <a:br>
              <a:rPr lang="se-NO" dirty="0" smtClean="0">
                <a:solidFill>
                  <a:srgbClr val="FFFF00"/>
                </a:solidFill>
              </a:rPr>
            </a:br>
            <a:r>
              <a:rPr lang="se-NO" dirty="0" smtClean="0">
                <a:solidFill>
                  <a:srgbClr val="FFFF00"/>
                </a:solidFill>
              </a:rPr>
              <a:t>У детей сформировано представление о различных видах театра.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Ссылка на просмотр итогового представления спектакля в одном действии «Гуси- Лебеди»: </a:t>
            </a:r>
          </a:p>
          <a:p>
            <a:r>
              <a:rPr lang="se-NO" dirty="0" smtClean="0">
                <a:solidFill>
                  <a:srgbClr val="FFFF00"/>
                </a:solidFill>
                <a:hlinkClick r:id="rId3"/>
              </a:rPr>
              <a:t>https://cloud.mail.ru/public/xjph/BA1koYGJ6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Спасибо за внимание</a:t>
            </a:r>
            <a:r>
              <a:rPr lang="se-NO" dirty="0" smtClean="0">
                <a:solidFill>
                  <a:srgbClr val="FFFF00"/>
                </a:solidFill>
              </a:rPr>
              <a:t/>
            </a:r>
            <a:br>
              <a:rPr lang="se-NO" dirty="0" smtClean="0">
                <a:solidFill>
                  <a:srgbClr val="FFFF00"/>
                </a:solidFill>
              </a:rPr>
            </a:br>
            <a:endParaRPr lang="se-NO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4482633"/>
            <a:ext cx="313184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8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65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Отчет о проектной  театрализованной деятельности  по русской народной сказке «Гуси- лебеди»  в подготовительной группе  МБОУ «Рощинский ЦО»  ОДО филиала п. Цвелодубово</vt:lpstr>
      <vt:lpstr>Презентация PowerPoint</vt:lpstr>
      <vt:lpstr>Этапы реализации проекта:  1 Этап. Информационный. </vt:lpstr>
      <vt:lpstr>2 Этап.  Основной. </vt:lpstr>
      <vt:lpstr>3 Этап.  Итоговый .</vt:lpstr>
      <vt:lpstr>Результаты 3 этапа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</dc:creator>
  <cp:lastModifiedBy>В</cp:lastModifiedBy>
  <cp:revision>18</cp:revision>
  <dcterms:created xsi:type="dcterms:W3CDTF">2022-04-14T09:56:07Z</dcterms:created>
  <dcterms:modified xsi:type="dcterms:W3CDTF">2022-11-17T11:50:03Z</dcterms:modified>
</cp:coreProperties>
</file>