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0"/>
            <a:ext cx="59766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332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0"/>
            <a:ext cx="554461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484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0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Апекс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Алина</dc:creator>
  <cp:lastModifiedBy>Алина</cp:lastModifiedBy>
  <cp:revision>1</cp:revision>
  <dcterms:created xsi:type="dcterms:W3CDTF">2022-11-17T05:03:33Z</dcterms:created>
  <dcterms:modified xsi:type="dcterms:W3CDTF">2022-11-17T05:05:40Z</dcterms:modified>
</cp:coreProperties>
</file>