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61" r:id="rId3"/>
    <p:sldId id="260" r:id="rId4"/>
    <p:sldId id="257" r:id="rId5"/>
    <p:sldId id="263" r:id="rId6"/>
    <p:sldId id="264" r:id="rId7"/>
    <p:sldId id="271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96" d="100"/>
          <a:sy n="96" d="100"/>
        </p:scale>
        <p:origin x="31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-1" fmla="*/ 0 w 9144000"/>
                <a:gd name="connsiteY0-2" fmla="*/ 1270659 h 1330035"/>
                <a:gd name="connsiteX1-3" fmla="*/ 1674420 w 9144000"/>
                <a:gd name="connsiteY1-4" fmla="*/ 1318160 h 1330035"/>
                <a:gd name="connsiteX2-5" fmla="*/ 4120737 w 9144000"/>
                <a:gd name="connsiteY2-6" fmla="*/ 1199407 h 1330035"/>
                <a:gd name="connsiteX3-7" fmla="*/ 7172696 w 9144000"/>
                <a:gd name="connsiteY3-8" fmla="*/ 760020 h 1330035"/>
                <a:gd name="connsiteX4-9" fmla="*/ 9144000 w 9144000"/>
                <a:gd name="connsiteY4-10" fmla="*/ 0 h 1330035"/>
                <a:gd name="connsiteX0-11" fmla="*/ 0 w 9144000"/>
                <a:gd name="connsiteY0-12" fmla="*/ 1270659 h 1330035"/>
                <a:gd name="connsiteX1-13" fmla="*/ 1674420 w 9144000"/>
                <a:gd name="connsiteY1-14" fmla="*/ 1318160 h 1330035"/>
                <a:gd name="connsiteX2-15" fmla="*/ 4120737 w 9144000"/>
                <a:gd name="connsiteY2-16" fmla="*/ 1199407 h 1330035"/>
                <a:gd name="connsiteX3-17" fmla="*/ 7172696 w 9144000"/>
                <a:gd name="connsiteY3-18" fmla="*/ 760020 h 1330035"/>
                <a:gd name="connsiteX4-19" fmla="*/ 9144000 w 9144000"/>
                <a:gd name="connsiteY4-20" fmla="*/ 0 h 1330035"/>
                <a:gd name="connsiteX0-21" fmla="*/ 0 w 9144000"/>
                <a:gd name="connsiteY0-22" fmla="*/ 1270659 h 1330035"/>
                <a:gd name="connsiteX1-23" fmla="*/ 1674420 w 9144000"/>
                <a:gd name="connsiteY1-24" fmla="*/ 1318160 h 1330035"/>
                <a:gd name="connsiteX2-25" fmla="*/ 4120737 w 9144000"/>
                <a:gd name="connsiteY2-26" fmla="*/ 1199407 h 1330035"/>
                <a:gd name="connsiteX3-27" fmla="*/ 7172696 w 9144000"/>
                <a:gd name="connsiteY3-28" fmla="*/ 760020 h 1330035"/>
                <a:gd name="connsiteX4-29" fmla="*/ 9144000 w 9144000"/>
                <a:gd name="connsiteY4-30" fmla="*/ 0 h 1330035"/>
                <a:gd name="connsiteX0-31" fmla="*/ 0 w 9144000"/>
                <a:gd name="connsiteY0-32" fmla="*/ 1116279 h 1175655"/>
                <a:gd name="connsiteX1-33" fmla="*/ 1674420 w 9144000"/>
                <a:gd name="connsiteY1-34" fmla="*/ 1163780 h 1175655"/>
                <a:gd name="connsiteX2-35" fmla="*/ 4120737 w 9144000"/>
                <a:gd name="connsiteY2-36" fmla="*/ 1045027 h 1175655"/>
                <a:gd name="connsiteX3-37" fmla="*/ 7172696 w 9144000"/>
                <a:gd name="connsiteY3-38" fmla="*/ 605640 h 1175655"/>
                <a:gd name="connsiteX4-39" fmla="*/ 9144000 w 9144000"/>
                <a:gd name="connsiteY4-40" fmla="*/ 0 h 11756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261499"/>
                <a:gd name="connsiteY0-2" fmla="*/ 105098 h 1388236"/>
                <a:gd name="connsiteX1-3" fmla="*/ 56357 w 1261499"/>
                <a:gd name="connsiteY1-4" fmla="*/ 0 h 1388236"/>
                <a:gd name="connsiteX2-5" fmla="*/ 865241 w 1261499"/>
                <a:gd name="connsiteY2-6" fmla="*/ 0 h 1388236"/>
                <a:gd name="connsiteX3-7" fmla="*/ 1261499 w 1261499"/>
                <a:gd name="connsiteY3-8" fmla="*/ 694118 h 1388236"/>
                <a:gd name="connsiteX4-9" fmla="*/ 865241 w 1261499"/>
                <a:gd name="connsiteY4-10" fmla="*/ 1388236 h 1388236"/>
                <a:gd name="connsiteX5-11" fmla="*/ 56357 w 1261499"/>
                <a:gd name="connsiteY5-12" fmla="*/ 1388236 h 1388236"/>
                <a:gd name="connsiteX6-13" fmla="*/ 0 w 1261499"/>
                <a:gd name="connsiteY6-14" fmla="*/ 105098 h 1388236"/>
                <a:gd name="connsiteX0-15" fmla="*/ 0 w 1261499"/>
                <a:gd name="connsiteY0-16" fmla="*/ 105098 h 1388236"/>
                <a:gd name="connsiteX1-17" fmla="*/ 56357 w 1261499"/>
                <a:gd name="connsiteY1-18" fmla="*/ 0 h 1388236"/>
                <a:gd name="connsiteX2-19" fmla="*/ 865241 w 1261499"/>
                <a:gd name="connsiteY2-20" fmla="*/ 0 h 1388236"/>
                <a:gd name="connsiteX3-21" fmla="*/ 1261499 w 1261499"/>
                <a:gd name="connsiteY3-22" fmla="*/ 694118 h 1388236"/>
                <a:gd name="connsiteX4-23" fmla="*/ 865241 w 1261499"/>
                <a:gd name="connsiteY4-24" fmla="*/ 1388236 h 1388236"/>
                <a:gd name="connsiteX5-25" fmla="*/ 744578 w 1261499"/>
                <a:gd name="connsiteY5-26" fmla="*/ 1387893 h 1388236"/>
                <a:gd name="connsiteX6-27" fmla="*/ 0 w 1261499"/>
                <a:gd name="connsiteY6-28" fmla="*/ 10509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118 h 1388236"/>
                <a:gd name="connsiteX1-3" fmla="*/ 396258 w 1601400"/>
                <a:gd name="connsiteY1-4" fmla="*/ 0 h 1388236"/>
                <a:gd name="connsiteX2-5" fmla="*/ 474029 w 1601400"/>
                <a:gd name="connsiteY2-6" fmla="*/ 4016 h 1388236"/>
                <a:gd name="connsiteX3-7" fmla="*/ 1601400 w 1601400"/>
                <a:gd name="connsiteY3-8" fmla="*/ 694118 h 1388236"/>
                <a:gd name="connsiteX4-9" fmla="*/ 1205142 w 1601400"/>
                <a:gd name="connsiteY4-10" fmla="*/ 1388236 h 1388236"/>
                <a:gd name="connsiteX5-11" fmla="*/ 396258 w 1601400"/>
                <a:gd name="connsiteY5-12" fmla="*/ 1388236 h 1388236"/>
                <a:gd name="connsiteX6-13" fmla="*/ 0 w 1601400"/>
                <a:gd name="connsiteY6-14" fmla="*/ 694118 h 1388236"/>
                <a:gd name="connsiteX0-15" fmla="*/ 0 w 1243407"/>
                <a:gd name="connsiteY0-16" fmla="*/ 694118 h 1388236"/>
                <a:gd name="connsiteX1-17" fmla="*/ 396258 w 1243407"/>
                <a:gd name="connsiteY1-18" fmla="*/ 0 h 1388236"/>
                <a:gd name="connsiteX2-19" fmla="*/ 474029 w 1243407"/>
                <a:gd name="connsiteY2-20" fmla="*/ 4016 h 1388236"/>
                <a:gd name="connsiteX3-21" fmla="*/ 1243407 w 1243407"/>
                <a:gd name="connsiteY3-22" fmla="*/ 1325983 h 1388236"/>
                <a:gd name="connsiteX4-23" fmla="*/ 1205142 w 1243407"/>
                <a:gd name="connsiteY4-24" fmla="*/ 1388236 h 1388236"/>
                <a:gd name="connsiteX5-25" fmla="*/ 396258 w 1243407"/>
                <a:gd name="connsiteY5-26" fmla="*/ 1388236 h 1388236"/>
                <a:gd name="connsiteX6-27" fmla="*/ 0 w 1243407"/>
                <a:gd name="connsiteY6-28" fmla="*/ 69411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704 h 1388822"/>
                <a:gd name="connsiteX1-3" fmla="*/ 396258 w 1601400"/>
                <a:gd name="connsiteY1-4" fmla="*/ 586 h 1388822"/>
                <a:gd name="connsiteX2-5" fmla="*/ 482002 w 1601400"/>
                <a:gd name="connsiteY2-6" fmla="*/ 0 h 1388822"/>
                <a:gd name="connsiteX3-7" fmla="*/ 1601400 w 1601400"/>
                <a:gd name="connsiteY3-8" fmla="*/ 694704 h 1388822"/>
                <a:gd name="connsiteX4-9" fmla="*/ 1205142 w 1601400"/>
                <a:gd name="connsiteY4-10" fmla="*/ 1388822 h 1388822"/>
                <a:gd name="connsiteX5-11" fmla="*/ 396258 w 1601400"/>
                <a:gd name="connsiteY5-12" fmla="*/ 1388822 h 1388822"/>
                <a:gd name="connsiteX6-13" fmla="*/ 0 w 1601400"/>
                <a:gd name="connsiteY6-14" fmla="*/ 694704 h 1388822"/>
                <a:gd name="connsiteX0-15" fmla="*/ 0 w 1241871"/>
                <a:gd name="connsiteY0-16" fmla="*/ 694704 h 1388822"/>
                <a:gd name="connsiteX1-17" fmla="*/ 396258 w 1241871"/>
                <a:gd name="connsiteY1-18" fmla="*/ 586 h 1388822"/>
                <a:gd name="connsiteX2-19" fmla="*/ 482002 w 1241871"/>
                <a:gd name="connsiteY2-20" fmla="*/ 0 h 1388822"/>
                <a:gd name="connsiteX3-21" fmla="*/ 1241871 w 1241871"/>
                <a:gd name="connsiteY3-22" fmla="*/ 1323912 h 1388822"/>
                <a:gd name="connsiteX4-23" fmla="*/ 1205142 w 1241871"/>
                <a:gd name="connsiteY4-24" fmla="*/ 1388822 h 1388822"/>
                <a:gd name="connsiteX5-25" fmla="*/ 396258 w 1241871"/>
                <a:gd name="connsiteY5-26" fmla="*/ 1388822 h 1388822"/>
                <a:gd name="connsiteX6-27" fmla="*/ 0 w 1241871"/>
                <a:gd name="connsiteY6-28" fmla="*/ 694704 h 1388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164CD4E-09A3-4912-968E-8DCEA1BC2C3F}" type="slidenum">
              <a:rPr lang="ru-RU" smtClean="0">
                <a:solidFill>
                  <a:srgbClr val="94C600"/>
                </a:solidFill>
              </a:rPr>
              <a:t>‹#›</a:t>
            </a:fld>
            <a:endParaRPr lang="ru-RU">
              <a:solidFill>
                <a:srgbClr val="94C6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-1" fmla="*/ 0 w 9144000"/>
                <a:gd name="connsiteY0-2" fmla="*/ 1270659 h 1330035"/>
                <a:gd name="connsiteX1-3" fmla="*/ 1674420 w 9144000"/>
                <a:gd name="connsiteY1-4" fmla="*/ 1318160 h 1330035"/>
                <a:gd name="connsiteX2-5" fmla="*/ 4120737 w 9144000"/>
                <a:gd name="connsiteY2-6" fmla="*/ 1199407 h 1330035"/>
                <a:gd name="connsiteX3-7" fmla="*/ 7172696 w 9144000"/>
                <a:gd name="connsiteY3-8" fmla="*/ 760020 h 1330035"/>
                <a:gd name="connsiteX4-9" fmla="*/ 9144000 w 9144000"/>
                <a:gd name="connsiteY4-10" fmla="*/ 0 h 1330035"/>
                <a:gd name="connsiteX0-11" fmla="*/ 0 w 9144000"/>
                <a:gd name="connsiteY0-12" fmla="*/ 1270659 h 1330035"/>
                <a:gd name="connsiteX1-13" fmla="*/ 1674420 w 9144000"/>
                <a:gd name="connsiteY1-14" fmla="*/ 1318160 h 1330035"/>
                <a:gd name="connsiteX2-15" fmla="*/ 4120737 w 9144000"/>
                <a:gd name="connsiteY2-16" fmla="*/ 1199407 h 1330035"/>
                <a:gd name="connsiteX3-17" fmla="*/ 7172696 w 9144000"/>
                <a:gd name="connsiteY3-18" fmla="*/ 760020 h 1330035"/>
                <a:gd name="connsiteX4-19" fmla="*/ 9144000 w 9144000"/>
                <a:gd name="connsiteY4-20" fmla="*/ 0 h 1330035"/>
                <a:gd name="connsiteX0-21" fmla="*/ 0 w 9144000"/>
                <a:gd name="connsiteY0-22" fmla="*/ 1270659 h 1330035"/>
                <a:gd name="connsiteX1-23" fmla="*/ 1674420 w 9144000"/>
                <a:gd name="connsiteY1-24" fmla="*/ 1318160 h 1330035"/>
                <a:gd name="connsiteX2-25" fmla="*/ 4120737 w 9144000"/>
                <a:gd name="connsiteY2-26" fmla="*/ 1199407 h 1330035"/>
                <a:gd name="connsiteX3-27" fmla="*/ 7172696 w 9144000"/>
                <a:gd name="connsiteY3-28" fmla="*/ 760020 h 1330035"/>
                <a:gd name="connsiteX4-29" fmla="*/ 9144000 w 9144000"/>
                <a:gd name="connsiteY4-30" fmla="*/ 0 h 1330035"/>
                <a:gd name="connsiteX0-31" fmla="*/ 0 w 9144000"/>
                <a:gd name="connsiteY0-32" fmla="*/ 1116279 h 1175655"/>
                <a:gd name="connsiteX1-33" fmla="*/ 1674420 w 9144000"/>
                <a:gd name="connsiteY1-34" fmla="*/ 1163780 h 1175655"/>
                <a:gd name="connsiteX2-35" fmla="*/ 4120737 w 9144000"/>
                <a:gd name="connsiteY2-36" fmla="*/ 1045027 h 1175655"/>
                <a:gd name="connsiteX3-37" fmla="*/ 7172696 w 9144000"/>
                <a:gd name="connsiteY3-38" fmla="*/ 605640 h 1175655"/>
                <a:gd name="connsiteX4-39" fmla="*/ 9144000 w 9144000"/>
                <a:gd name="connsiteY4-40" fmla="*/ 0 h 11756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261499"/>
                <a:gd name="connsiteY0-2" fmla="*/ 105098 h 1388236"/>
                <a:gd name="connsiteX1-3" fmla="*/ 56357 w 1261499"/>
                <a:gd name="connsiteY1-4" fmla="*/ 0 h 1388236"/>
                <a:gd name="connsiteX2-5" fmla="*/ 865241 w 1261499"/>
                <a:gd name="connsiteY2-6" fmla="*/ 0 h 1388236"/>
                <a:gd name="connsiteX3-7" fmla="*/ 1261499 w 1261499"/>
                <a:gd name="connsiteY3-8" fmla="*/ 694118 h 1388236"/>
                <a:gd name="connsiteX4-9" fmla="*/ 865241 w 1261499"/>
                <a:gd name="connsiteY4-10" fmla="*/ 1388236 h 1388236"/>
                <a:gd name="connsiteX5-11" fmla="*/ 56357 w 1261499"/>
                <a:gd name="connsiteY5-12" fmla="*/ 1388236 h 1388236"/>
                <a:gd name="connsiteX6-13" fmla="*/ 0 w 1261499"/>
                <a:gd name="connsiteY6-14" fmla="*/ 105098 h 1388236"/>
                <a:gd name="connsiteX0-15" fmla="*/ 0 w 1261499"/>
                <a:gd name="connsiteY0-16" fmla="*/ 105098 h 1388236"/>
                <a:gd name="connsiteX1-17" fmla="*/ 56357 w 1261499"/>
                <a:gd name="connsiteY1-18" fmla="*/ 0 h 1388236"/>
                <a:gd name="connsiteX2-19" fmla="*/ 865241 w 1261499"/>
                <a:gd name="connsiteY2-20" fmla="*/ 0 h 1388236"/>
                <a:gd name="connsiteX3-21" fmla="*/ 1261499 w 1261499"/>
                <a:gd name="connsiteY3-22" fmla="*/ 694118 h 1388236"/>
                <a:gd name="connsiteX4-23" fmla="*/ 865241 w 1261499"/>
                <a:gd name="connsiteY4-24" fmla="*/ 1388236 h 1388236"/>
                <a:gd name="connsiteX5-25" fmla="*/ 744578 w 1261499"/>
                <a:gd name="connsiteY5-26" fmla="*/ 1387893 h 1388236"/>
                <a:gd name="connsiteX6-27" fmla="*/ 0 w 1261499"/>
                <a:gd name="connsiteY6-28" fmla="*/ 10509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118 h 1388236"/>
                <a:gd name="connsiteX1-3" fmla="*/ 396258 w 1601400"/>
                <a:gd name="connsiteY1-4" fmla="*/ 0 h 1388236"/>
                <a:gd name="connsiteX2-5" fmla="*/ 474029 w 1601400"/>
                <a:gd name="connsiteY2-6" fmla="*/ 4016 h 1388236"/>
                <a:gd name="connsiteX3-7" fmla="*/ 1601400 w 1601400"/>
                <a:gd name="connsiteY3-8" fmla="*/ 694118 h 1388236"/>
                <a:gd name="connsiteX4-9" fmla="*/ 1205142 w 1601400"/>
                <a:gd name="connsiteY4-10" fmla="*/ 1388236 h 1388236"/>
                <a:gd name="connsiteX5-11" fmla="*/ 396258 w 1601400"/>
                <a:gd name="connsiteY5-12" fmla="*/ 1388236 h 1388236"/>
                <a:gd name="connsiteX6-13" fmla="*/ 0 w 1601400"/>
                <a:gd name="connsiteY6-14" fmla="*/ 694118 h 1388236"/>
                <a:gd name="connsiteX0-15" fmla="*/ 0 w 1243407"/>
                <a:gd name="connsiteY0-16" fmla="*/ 694118 h 1388236"/>
                <a:gd name="connsiteX1-17" fmla="*/ 396258 w 1243407"/>
                <a:gd name="connsiteY1-18" fmla="*/ 0 h 1388236"/>
                <a:gd name="connsiteX2-19" fmla="*/ 474029 w 1243407"/>
                <a:gd name="connsiteY2-20" fmla="*/ 4016 h 1388236"/>
                <a:gd name="connsiteX3-21" fmla="*/ 1243407 w 1243407"/>
                <a:gd name="connsiteY3-22" fmla="*/ 1325983 h 1388236"/>
                <a:gd name="connsiteX4-23" fmla="*/ 1205142 w 1243407"/>
                <a:gd name="connsiteY4-24" fmla="*/ 1388236 h 1388236"/>
                <a:gd name="connsiteX5-25" fmla="*/ 396258 w 1243407"/>
                <a:gd name="connsiteY5-26" fmla="*/ 1388236 h 1388236"/>
                <a:gd name="connsiteX6-27" fmla="*/ 0 w 1243407"/>
                <a:gd name="connsiteY6-28" fmla="*/ 69411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704 h 1388822"/>
                <a:gd name="connsiteX1-3" fmla="*/ 396258 w 1601400"/>
                <a:gd name="connsiteY1-4" fmla="*/ 586 h 1388822"/>
                <a:gd name="connsiteX2-5" fmla="*/ 482002 w 1601400"/>
                <a:gd name="connsiteY2-6" fmla="*/ 0 h 1388822"/>
                <a:gd name="connsiteX3-7" fmla="*/ 1601400 w 1601400"/>
                <a:gd name="connsiteY3-8" fmla="*/ 694704 h 1388822"/>
                <a:gd name="connsiteX4-9" fmla="*/ 1205142 w 1601400"/>
                <a:gd name="connsiteY4-10" fmla="*/ 1388822 h 1388822"/>
                <a:gd name="connsiteX5-11" fmla="*/ 396258 w 1601400"/>
                <a:gd name="connsiteY5-12" fmla="*/ 1388822 h 1388822"/>
                <a:gd name="connsiteX6-13" fmla="*/ 0 w 1601400"/>
                <a:gd name="connsiteY6-14" fmla="*/ 694704 h 1388822"/>
                <a:gd name="connsiteX0-15" fmla="*/ 0 w 1241871"/>
                <a:gd name="connsiteY0-16" fmla="*/ 694704 h 1388822"/>
                <a:gd name="connsiteX1-17" fmla="*/ 396258 w 1241871"/>
                <a:gd name="connsiteY1-18" fmla="*/ 586 h 1388822"/>
                <a:gd name="connsiteX2-19" fmla="*/ 482002 w 1241871"/>
                <a:gd name="connsiteY2-20" fmla="*/ 0 h 1388822"/>
                <a:gd name="connsiteX3-21" fmla="*/ 1241871 w 1241871"/>
                <a:gd name="connsiteY3-22" fmla="*/ 1323912 h 1388822"/>
                <a:gd name="connsiteX4-23" fmla="*/ 1205142 w 1241871"/>
                <a:gd name="connsiteY4-24" fmla="*/ 1388822 h 1388822"/>
                <a:gd name="connsiteX5-25" fmla="*/ 396258 w 1241871"/>
                <a:gd name="connsiteY5-26" fmla="*/ 1388822 h 1388822"/>
                <a:gd name="connsiteX6-27" fmla="*/ 0 w 1241871"/>
                <a:gd name="connsiteY6-28" fmla="*/ 694704 h 1388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164CD4E-09A3-4912-968E-8DCEA1BC2C3F}" type="slidenum">
              <a:rPr lang="ru-RU" smtClean="0">
                <a:solidFill>
                  <a:srgbClr val="94C600"/>
                </a:solidFill>
              </a:rPr>
              <a:t>‹#›</a:t>
            </a:fld>
            <a:endParaRPr lang="ru-RU">
              <a:solidFill>
                <a:srgbClr val="94C6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-1" fmla="*/ 0 w 9144000"/>
                <a:gd name="connsiteY0-2" fmla="*/ 1270659 h 1330035"/>
                <a:gd name="connsiteX1-3" fmla="*/ 1674420 w 9144000"/>
                <a:gd name="connsiteY1-4" fmla="*/ 1318160 h 1330035"/>
                <a:gd name="connsiteX2-5" fmla="*/ 4120737 w 9144000"/>
                <a:gd name="connsiteY2-6" fmla="*/ 1199407 h 1330035"/>
                <a:gd name="connsiteX3-7" fmla="*/ 7172696 w 9144000"/>
                <a:gd name="connsiteY3-8" fmla="*/ 760020 h 1330035"/>
                <a:gd name="connsiteX4-9" fmla="*/ 9144000 w 9144000"/>
                <a:gd name="connsiteY4-10" fmla="*/ 0 h 1330035"/>
                <a:gd name="connsiteX0-11" fmla="*/ 0 w 9144000"/>
                <a:gd name="connsiteY0-12" fmla="*/ 1270659 h 1330035"/>
                <a:gd name="connsiteX1-13" fmla="*/ 1674420 w 9144000"/>
                <a:gd name="connsiteY1-14" fmla="*/ 1318160 h 1330035"/>
                <a:gd name="connsiteX2-15" fmla="*/ 4120737 w 9144000"/>
                <a:gd name="connsiteY2-16" fmla="*/ 1199407 h 1330035"/>
                <a:gd name="connsiteX3-17" fmla="*/ 7172696 w 9144000"/>
                <a:gd name="connsiteY3-18" fmla="*/ 760020 h 1330035"/>
                <a:gd name="connsiteX4-19" fmla="*/ 9144000 w 9144000"/>
                <a:gd name="connsiteY4-20" fmla="*/ 0 h 1330035"/>
                <a:gd name="connsiteX0-21" fmla="*/ 0 w 9144000"/>
                <a:gd name="connsiteY0-22" fmla="*/ 1270659 h 1330035"/>
                <a:gd name="connsiteX1-23" fmla="*/ 1674420 w 9144000"/>
                <a:gd name="connsiteY1-24" fmla="*/ 1318160 h 1330035"/>
                <a:gd name="connsiteX2-25" fmla="*/ 4120737 w 9144000"/>
                <a:gd name="connsiteY2-26" fmla="*/ 1199407 h 1330035"/>
                <a:gd name="connsiteX3-27" fmla="*/ 7172696 w 9144000"/>
                <a:gd name="connsiteY3-28" fmla="*/ 760020 h 1330035"/>
                <a:gd name="connsiteX4-29" fmla="*/ 9144000 w 9144000"/>
                <a:gd name="connsiteY4-30" fmla="*/ 0 h 1330035"/>
                <a:gd name="connsiteX0-31" fmla="*/ 0 w 9144000"/>
                <a:gd name="connsiteY0-32" fmla="*/ 1116279 h 1175655"/>
                <a:gd name="connsiteX1-33" fmla="*/ 1674420 w 9144000"/>
                <a:gd name="connsiteY1-34" fmla="*/ 1163780 h 1175655"/>
                <a:gd name="connsiteX2-35" fmla="*/ 4120737 w 9144000"/>
                <a:gd name="connsiteY2-36" fmla="*/ 1045027 h 1175655"/>
                <a:gd name="connsiteX3-37" fmla="*/ 7172696 w 9144000"/>
                <a:gd name="connsiteY3-38" fmla="*/ 605640 h 1175655"/>
                <a:gd name="connsiteX4-39" fmla="*/ 9144000 w 9144000"/>
                <a:gd name="connsiteY4-40" fmla="*/ 0 h 11756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261499"/>
                <a:gd name="connsiteY0-2" fmla="*/ 105098 h 1388236"/>
                <a:gd name="connsiteX1-3" fmla="*/ 56357 w 1261499"/>
                <a:gd name="connsiteY1-4" fmla="*/ 0 h 1388236"/>
                <a:gd name="connsiteX2-5" fmla="*/ 865241 w 1261499"/>
                <a:gd name="connsiteY2-6" fmla="*/ 0 h 1388236"/>
                <a:gd name="connsiteX3-7" fmla="*/ 1261499 w 1261499"/>
                <a:gd name="connsiteY3-8" fmla="*/ 694118 h 1388236"/>
                <a:gd name="connsiteX4-9" fmla="*/ 865241 w 1261499"/>
                <a:gd name="connsiteY4-10" fmla="*/ 1388236 h 1388236"/>
                <a:gd name="connsiteX5-11" fmla="*/ 56357 w 1261499"/>
                <a:gd name="connsiteY5-12" fmla="*/ 1388236 h 1388236"/>
                <a:gd name="connsiteX6-13" fmla="*/ 0 w 1261499"/>
                <a:gd name="connsiteY6-14" fmla="*/ 105098 h 1388236"/>
                <a:gd name="connsiteX0-15" fmla="*/ 0 w 1261499"/>
                <a:gd name="connsiteY0-16" fmla="*/ 105098 h 1388236"/>
                <a:gd name="connsiteX1-17" fmla="*/ 56357 w 1261499"/>
                <a:gd name="connsiteY1-18" fmla="*/ 0 h 1388236"/>
                <a:gd name="connsiteX2-19" fmla="*/ 865241 w 1261499"/>
                <a:gd name="connsiteY2-20" fmla="*/ 0 h 1388236"/>
                <a:gd name="connsiteX3-21" fmla="*/ 1261499 w 1261499"/>
                <a:gd name="connsiteY3-22" fmla="*/ 694118 h 1388236"/>
                <a:gd name="connsiteX4-23" fmla="*/ 865241 w 1261499"/>
                <a:gd name="connsiteY4-24" fmla="*/ 1388236 h 1388236"/>
                <a:gd name="connsiteX5-25" fmla="*/ 744578 w 1261499"/>
                <a:gd name="connsiteY5-26" fmla="*/ 1387893 h 1388236"/>
                <a:gd name="connsiteX6-27" fmla="*/ 0 w 1261499"/>
                <a:gd name="connsiteY6-28" fmla="*/ 10509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118 h 1388236"/>
                <a:gd name="connsiteX1-3" fmla="*/ 396258 w 1601400"/>
                <a:gd name="connsiteY1-4" fmla="*/ 0 h 1388236"/>
                <a:gd name="connsiteX2-5" fmla="*/ 474029 w 1601400"/>
                <a:gd name="connsiteY2-6" fmla="*/ 4016 h 1388236"/>
                <a:gd name="connsiteX3-7" fmla="*/ 1601400 w 1601400"/>
                <a:gd name="connsiteY3-8" fmla="*/ 694118 h 1388236"/>
                <a:gd name="connsiteX4-9" fmla="*/ 1205142 w 1601400"/>
                <a:gd name="connsiteY4-10" fmla="*/ 1388236 h 1388236"/>
                <a:gd name="connsiteX5-11" fmla="*/ 396258 w 1601400"/>
                <a:gd name="connsiteY5-12" fmla="*/ 1388236 h 1388236"/>
                <a:gd name="connsiteX6-13" fmla="*/ 0 w 1601400"/>
                <a:gd name="connsiteY6-14" fmla="*/ 694118 h 1388236"/>
                <a:gd name="connsiteX0-15" fmla="*/ 0 w 1243407"/>
                <a:gd name="connsiteY0-16" fmla="*/ 694118 h 1388236"/>
                <a:gd name="connsiteX1-17" fmla="*/ 396258 w 1243407"/>
                <a:gd name="connsiteY1-18" fmla="*/ 0 h 1388236"/>
                <a:gd name="connsiteX2-19" fmla="*/ 474029 w 1243407"/>
                <a:gd name="connsiteY2-20" fmla="*/ 4016 h 1388236"/>
                <a:gd name="connsiteX3-21" fmla="*/ 1243407 w 1243407"/>
                <a:gd name="connsiteY3-22" fmla="*/ 1325983 h 1388236"/>
                <a:gd name="connsiteX4-23" fmla="*/ 1205142 w 1243407"/>
                <a:gd name="connsiteY4-24" fmla="*/ 1388236 h 1388236"/>
                <a:gd name="connsiteX5-25" fmla="*/ 396258 w 1243407"/>
                <a:gd name="connsiteY5-26" fmla="*/ 1388236 h 1388236"/>
                <a:gd name="connsiteX6-27" fmla="*/ 0 w 1243407"/>
                <a:gd name="connsiteY6-28" fmla="*/ 69411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704 h 1388822"/>
                <a:gd name="connsiteX1-3" fmla="*/ 396258 w 1601400"/>
                <a:gd name="connsiteY1-4" fmla="*/ 586 h 1388822"/>
                <a:gd name="connsiteX2-5" fmla="*/ 482002 w 1601400"/>
                <a:gd name="connsiteY2-6" fmla="*/ 0 h 1388822"/>
                <a:gd name="connsiteX3-7" fmla="*/ 1601400 w 1601400"/>
                <a:gd name="connsiteY3-8" fmla="*/ 694704 h 1388822"/>
                <a:gd name="connsiteX4-9" fmla="*/ 1205142 w 1601400"/>
                <a:gd name="connsiteY4-10" fmla="*/ 1388822 h 1388822"/>
                <a:gd name="connsiteX5-11" fmla="*/ 396258 w 1601400"/>
                <a:gd name="connsiteY5-12" fmla="*/ 1388822 h 1388822"/>
                <a:gd name="connsiteX6-13" fmla="*/ 0 w 1601400"/>
                <a:gd name="connsiteY6-14" fmla="*/ 694704 h 1388822"/>
                <a:gd name="connsiteX0-15" fmla="*/ 0 w 1241871"/>
                <a:gd name="connsiteY0-16" fmla="*/ 694704 h 1388822"/>
                <a:gd name="connsiteX1-17" fmla="*/ 396258 w 1241871"/>
                <a:gd name="connsiteY1-18" fmla="*/ 586 h 1388822"/>
                <a:gd name="connsiteX2-19" fmla="*/ 482002 w 1241871"/>
                <a:gd name="connsiteY2-20" fmla="*/ 0 h 1388822"/>
                <a:gd name="connsiteX3-21" fmla="*/ 1241871 w 1241871"/>
                <a:gd name="connsiteY3-22" fmla="*/ 1323912 h 1388822"/>
                <a:gd name="connsiteX4-23" fmla="*/ 1205142 w 1241871"/>
                <a:gd name="connsiteY4-24" fmla="*/ 1388822 h 1388822"/>
                <a:gd name="connsiteX5-25" fmla="*/ 396258 w 1241871"/>
                <a:gd name="connsiteY5-26" fmla="*/ 1388822 h 1388822"/>
                <a:gd name="connsiteX6-27" fmla="*/ 0 w 1241871"/>
                <a:gd name="connsiteY6-28" fmla="*/ 694704 h 1388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-1" fmla="*/ 0 w 9144000"/>
                <a:gd name="connsiteY0-2" fmla="*/ 1270659 h 1330035"/>
                <a:gd name="connsiteX1-3" fmla="*/ 1674420 w 9144000"/>
                <a:gd name="connsiteY1-4" fmla="*/ 1318160 h 1330035"/>
                <a:gd name="connsiteX2-5" fmla="*/ 4120737 w 9144000"/>
                <a:gd name="connsiteY2-6" fmla="*/ 1199407 h 1330035"/>
                <a:gd name="connsiteX3-7" fmla="*/ 7172696 w 9144000"/>
                <a:gd name="connsiteY3-8" fmla="*/ 760020 h 1330035"/>
                <a:gd name="connsiteX4-9" fmla="*/ 9144000 w 9144000"/>
                <a:gd name="connsiteY4-10" fmla="*/ 0 h 1330035"/>
                <a:gd name="connsiteX0-11" fmla="*/ 0 w 9144000"/>
                <a:gd name="connsiteY0-12" fmla="*/ 1270659 h 1330035"/>
                <a:gd name="connsiteX1-13" fmla="*/ 1674420 w 9144000"/>
                <a:gd name="connsiteY1-14" fmla="*/ 1318160 h 1330035"/>
                <a:gd name="connsiteX2-15" fmla="*/ 4120737 w 9144000"/>
                <a:gd name="connsiteY2-16" fmla="*/ 1199407 h 1330035"/>
                <a:gd name="connsiteX3-17" fmla="*/ 7172696 w 9144000"/>
                <a:gd name="connsiteY3-18" fmla="*/ 760020 h 1330035"/>
                <a:gd name="connsiteX4-19" fmla="*/ 9144000 w 9144000"/>
                <a:gd name="connsiteY4-20" fmla="*/ 0 h 1330035"/>
                <a:gd name="connsiteX0-21" fmla="*/ 0 w 9144000"/>
                <a:gd name="connsiteY0-22" fmla="*/ 1270659 h 1330035"/>
                <a:gd name="connsiteX1-23" fmla="*/ 1674420 w 9144000"/>
                <a:gd name="connsiteY1-24" fmla="*/ 1318160 h 1330035"/>
                <a:gd name="connsiteX2-25" fmla="*/ 4120737 w 9144000"/>
                <a:gd name="connsiteY2-26" fmla="*/ 1199407 h 1330035"/>
                <a:gd name="connsiteX3-27" fmla="*/ 7172696 w 9144000"/>
                <a:gd name="connsiteY3-28" fmla="*/ 760020 h 1330035"/>
                <a:gd name="connsiteX4-29" fmla="*/ 9144000 w 9144000"/>
                <a:gd name="connsiteY4-30" fmla="*/ 0 h 1330035"/>
                <a:gd name="connsiteX0-31" fmla="*/ 0 w 9144000"/>
                <a:gd name="connsiteY0-32" fmla="*/ 1116279 h 1175655"/>
                <a:gd name="connsiteX1-33" fmla="*/ 1674420 w 9144000"/>
                <a:gd name="connsiteY1-34" fmla="*/ 1163780 h 1175655"/>
                <a:gd name="connsiteX2-35" fmla="*/ 4120737 w 9144000"/>
                <a:gd name="connsiteY2-36" fmla="*/ 1045027 h 1175655"/>
                <a:gd name="connsiteX3-37" fmla="*/ 7172696 w 9144000"/>
                <a:gd name="connsiteY3-38" fmla="*/ 605640 h 1175655"/>
                <a:gd name="connsiteX4-39" fmla="*/ 9144000 w 9144000"/>
                <a:gd name="connsiteY4-40" fmla="*/ 0 h 11756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261499"/>
                <a:gd name="connsiteY0-2" fmla="*/ 105098 h 1388236"/>
                <a:gd name="connsiteX1-3" fmla="*/ 56357 w 1261499"/>
                <a:gd name="connsiteY1-4" fmla="*/ 0 h 1388236"/>
                <a:gd name="connsiteX2-5" fmla="*/ 865241 w 1261499"/>
                <a:gd name="connsiteY2-6" fmla="*/ 0 h 1388236"/>
                <a:gd name="connsiteX3-7" fmla="*/ 1261499 w 1261499"/>
                <a:gd name="connsiteY3-8" fmla="*/ 694118 h 1388236"/>
                <a:gd name="connsiteX4-9" fmla="*/ 865241 w 1261499"/>
                <a:gd name="connsiteY4-10" fmla="*/ 1388236 h 1388236"/>
                <a:gd name="connsiteX5-11" fmla="*/ 56357 w 1261499"/>
                <a:gd name="connsiteY5-12" fmla="*/ 1388236 h 1388236"/>
                <a:gd name="connsiteX6-13" fmla="*/ 0 w 1261499"/>
                <a:gd name="connsiteY6-14" fmla="*/ 105098 h 1388236"/>
                <a:gd name="connsiteX0-15" fmla="*/ 0 w 1261499"/>
                <a:gd name="connsiteY0-16" fmla="*/ 105098 h 1388236"/>
                <a:gd name="connsiteX1-17" fmla="*/ 56357 w 1261499"/>
                <a:gd name="connsiteY1-18" fmla="*/ 0 h 1388236"/>
                <a:gd name="connsiteX2-19" fmla="*/ 865241 w 1261499"/>
                <a:gd name="connsiteY2-20" fmla="*/ 0 h 1388236"/>
                <a:gd name="connsiteX3-21" fmla="*/ 1261499 w 1261499"/>
                <a:gd name="connsiteY3-22" fmla="*/ 694118 h 1388236"/>
                <a:gd name="connsiteX4-23" fmla="*/ 865241 w 1261499"/>
                <a:gd name="connsiteY4-24" fmla="*/ 1388236 h 1388236"/>
                <a:gd name="connsiteX5-25" fmla="*/ 744578 w 1261499"/>
                <a:gd name="connsiteY5-26" fmla="*/ 1387893 h 1388236"/>
                <a:gd name="connsiteX6-27" fmla="*/ 0 w 1261499"/>
                <a:gd name="connsiteY6-28" fmla="*/ 10509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118 h 1388236"/>
                <a:gd name="connsiteX1-3" fmla="*/ 396258 w 1601400"/>
                <a:gd name="connsiteY1-4" fmla="*/ 0 h 1388236"/>
                <a:gd name="connsiteX2-5" fmla="*/ 474029 w 1601400"/>
                <a:gd name="connsiteY2-6" fmla="*/ 4016 h 1388236"/>
                <a:gd name="connsiteX3-7" fmla="*/ 1601400 w 1601400"/>
                <a:gd name="connsiteY3-8" fmla="*/ 694118 h 1388236"/>
                <a:gd name="connsiteX4-9" fmla="*/ 1205142 w 1601400"/>
                <a:gd name="connsiteY4-10" fmla="*/ 1388236 h 1388236"/>
                <a:gd name="connsiteX5-11" fmla="*/ 396258 w 1601400"/>
                <a:gd name="connsiteY5-12" fmla="*/ 1388236 h 1388236"/>
                <a:gd name="connsiteX6-13" fmla="*/ 0 w 1601400"/>
                <a:gd name="connsiteY6-14" fmla="*/ 694118 h 1388236"/>
                <a:gd name="connsiteX0-15" fmla="*/ 0 w 1243407"/>
                <a:gd name="connsiteY0-16" fmla="*/ 694118 h 1388236"/>
                <a:gd name="connsiteX1-17" fmla="*/ 396258 w 1243407"/>
                <a:gd name="connsiteY1-18" fmla="*/ 0 h 1388236"/>
                <a:gd name="connsiteX2-19" fmla="*/ 474029 w 1243407"/>
                <a:gd name="connsiteY2-20" fmla="*/ 4016 h 1388236"/>
                <a:gd name="connsiteX3-21" fmla="*/ 1243407 w 1243407"/>
                <a:gd name="connsiteY3-22" fmla="*/ 1325983 h 1388236"/>
                <a:gd name="connsiteX4-23" fmla="*/ 1205142 w 1243407"/>
                <a:gd name="connsiteY4-24" fmla="*/ 1388236 h 1388236"/>
                <a:gd name="connsiteX5-25" fmla="*/ 396258 w 1243407"/>
                <a:gd name="connsiteY5-26" fmla="*/ 1388236 h 1388236"/>
                <a:gd name="connsiteX6-27" fmla="*/ 0 w 1243407"/>
                <a:gd name="connsiteY6-28" fmla="*/ 69411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704 h 1388822"/>
                <a:gd name="connsiteX1-3" fmla="*/ 396258 w 1601400"/>
                <a:gd name="connsiteY1-4" fmla="*/ 586 h 1388822"/>
                <a:gd name="connsiteX2-5" fmla="*/ 482002 w 1601400"/>
                <a:gd name="connsiteY2-6" fmla="*/ 0 h 1388822"/>
                <a:gd name="connsiteX3-7" fmla="*/ 1601400 w 1601400"/>
                <a:gd name="connsiteY3-8" fmla="*/ 694704 h 1388822"/>
                <a:gd name="connsiteX4-9" fmla="*/ 1205142 w 1601400"/>
                <a:gd name="connsiteY4-10" fmla="*/ 1388822 h 1388822"/>
                <a:gd name="connsiteX5-11" fmla="*/ 396258 w 1601400"/>
                <a:gd name="connsiteY5-12" fmla="*/ 1388822 h 1388822"/>
                <a:gd name="connsiteX6-13" fmla="*/ 0 w 1601400"/>
                <a:gd name="connsiteY6-14" fmla="*/ 694704 h 1388822"/>
                <a:gd name="connsiteX0-15" fmla="*/ 0 w 1241871"/>
                <a:gd name="connsiteY0-16" fmla="*/ 694704 h 1388822"/>
                <a:gd name="connsiteX1-17" fmla="*/ 396258 w 1241871"/>
                <a:gd name="connsiteY1-18" fmla="*/ 586 h 1388822"/>
                <a:gd name="connsiteX2-19" fmla="*/ 482002 w 1241871"/>
                <a:gd name="connsiteY2-20" fmla="*/ 0 h 1388822"/>
                <a:gd name="connsiteX3-21" fmla="*/ 1241871 w 1241871"/>
                <a:gd name="connsiteY3-22" fmla="*/ 1323912 h 1388822"/>
                <a:gd name="connsiteX4-23" fmla="*/ 1205142 w 1241871"/>
                <a:gd name="connsiteY4-24" fmla="*/ 1388822 h 1388822"/>
                <a:gd name="connsiteX5-25" fmla="*/ 396258 w 1241871"/>
                <a:gd name="connsiteY5-26" fmla="*/ 1388822 h 1388822"/>
                <a:gd name="connsiteX6-27" fmla="*/ 0 w 1241871"/>
                <a:gd name="connsiteY6-28" fmla="*/ 694704 h 1388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-1" fmla="*/ 0 w 9144000"/>
                <a:gd name="connsiteY0-2" fmla="*/ 1270659 h 1330035"/>
                <a:gd name="connsiteX1-3" fmla="*/ 1674420 w 9144000"/>
                <a:gd name="connsiteY1-4" fmla="*/ 1318160 h 1330035"/>
                <a:gd name="connsiteX2-5" fmla="*/ 4120737 w 9144000"/>
                <a:gd name="connsiteY2-6" fmla="*/ 1199407 h 1330035"/>
                <a:gd name="connsiteX3-7" fmla="*/ 7172696 w 9144000"/>
                <a:gd name="connsiteY3-8" fmla="*/ 760020 h 1330035"/>
                <a:gd name="connsiteX4-9" fmla="*/ 9144000 w 9144000"/>
                <a:gd name="connsiteY4-10" fmla="*/ 0 h 1330035"/>
                <a:gd name="connsiteX0-11" fmla="*/ 0 w 9144000"/>
                <a:gd name="connsiteY0-12" fmla="*/ 1270659 h 1330035"/>
                <a:gd name="connsiteX1-13" fmla="*/ 1674420 w 9144000"/>
                <a:gd name="connsiteY1-14" fmla="*/ 1318160 h 1330035"/>
                <a:gd name="connsiteX2-15" fmla="*/ 4120737 w 9144000"/>
                <a:gd name="connsiteY2-16" fmla="*/ 1199407 h 1330035"/>
                <a:gd name="connsiteX3-17" fmla="*/ 7172696 w 9144000"/>
                <a:gd name="connsiteY3-18" fmla="*/ 760020 h 1330035"/>
                <a:gd name="connsiteX4-19" fmla="*/ 9144000 w 9144000"/>
                <a:gd name="connsiteY4-20" fmla="*/ 0 h 1330035"/>
                <a:gd name="connsiteX0-21" fmla="*/ 0 w 9144000"/>
                <a:gd name="connsiteY0-22" fmla="*/ 1270659 h 1330035"/>
                <a:gd name="connsiteX1-23" fmla="*/ 1674420 w 9144000"/>
                <a:gd name="connsiteY1-24" fmla="*/ 1318160 h 1330035"/>
                <a:gd name="connsiteX2-25" fmla="*/ 4120737 w 9144000"/>
                <a:gd name="connsiteY2-26" fmla="*/ 1199407 h 1330035"/>
                <a:gd name="connsiteX3-27" fmla="*/ 7172696 w 9144000"/>
                <a:gd name="connsiteY3-28" fmla="*/ 760020 h 1330035"/>
                <a:gd name="connsiteX4-29" fmla="*/ 9144000 w 9144000"/>
                <a:gd name="connsiteY4-30" fmla="*/ 0 h 1330035"/>
                <a:gd name="connsiteX0-31" fmla="*/ 0 w 9144000"/>
                <a:gd name="connsiteY0-32" fmla="*/ 1116279 h 1175655"/>
                <a:gd name="connsiteX1-33" fmla="*/ 1674420 w 9144000"/>
                <a:gd name="connsiteY1-34" fmla="*/ 1163780 h 1175655"/>
                <a:gd name="connsiteX2-35" fmla="*/ 4120737 w 9144000"/>
                <a:gd name="connsiteY2-36" fmla="*/ 1045027 h 1175655"/>
                <a:gd name="connsiteX3-37" fmla="*/ 7172696 w 9144000"/>
                <a:gd name="connsiteY3-38" fmla="*/ 605640 h 1175655"/>
                <a:gd name="connsiteX4-39" fmla="*/ 9144000 w 9144000"/>
                <a:gd name="connsiteY4-40" fmla="*/ 0 h 11756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261499"/>
                <a:gd name="connsiteY0-2" fmla="*/ 105098 h 1388236"/>
                <a:gd name="connsiteX1-3" fmla="*/ 56357 w 1261499"/>
                <a:gd name="connsiteY1-4" fmla="*/ 0 h 1388236"/>
                <a:gd name="connsiteX2-5" fmla="*/ 865241 w 1261499"/>
                <a:gd name="connsiteY2-6" fmla="*/ 0 h 1388236"/>
                <a:gd name="connsiteX3-7" fmla="*/ 1261499 w 1261499"/>
                <a:gd name="connsiteY3-8" fmla="*/ 694118 h 1388236"/>
                <a:gd name="connsiteX4-9" fmla="*/ 865241 w 1261499"/>
                <a:gd name="connsiteY4-10" fmla="*/ 1388236 h 1388236"/>
                <a:gd name="connsiteX5-11" fmla="*/ 56357 w 1261499"/>
                <a:gd name="connsiteY5-12" fmla="*/ 1388236 h 1388236"/>
                <a:gd name="connsiteX6-13" fmla="*/ 0 w 1261499"/>
                <a:gd name="connsiteY6-14" fmla="*/ 105098 h 1388236"/>
                <a:gd name="connsiteX0-15" fmla="*/ 0 w 1261499"/>
                <a:gd name="connsiteY0-16" fmla="*/ 105098 h 1388236"/>
                <a:gd name="connsiteX1-17" fmla="*/ 56357 w 1261499"/>
                <a:gd name="connsiteY1-18" fmla="*/ 0 h 1388236"/>
                <a:gd name="connsiteX2-19" fmla="*/ 865241 w 1261499"/>
                <a:gd name="connsiteY2-20" fmla="*/ 0 h 1388236"/>
                <a:gd name="connsiteX3-21" fmla="*/ 1261499 w 1261499"/>
                <a:gd name="connsiteY3-22" fmla="*/ 694118 h 1388236"/>
                <a:gd name="connsiteX4-23" fmla="*/ 865241 w 1261499"/>
                <a:gd name="connsiteY4-24" fmla="*/ 1388236 h 1388236"/>
                <a:gd name="connsiteX5-25" fmla="*/ 744578 w 1261499"/>
                <a:gd name="connsiteY5-26" fmla="*/ 1387893 h 1388236"/>
                <a:gd name="connsiteX6-27" fmla="*/ 0 w 1261499"/>
                <a:gd name="connsiteY6-28" fmla="*/ 10509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118 h 1388236"/>
                <a:gd name="connsiteX1-3" fmla="*/ 396258 w 1601400"/>
                <a:gd name="connsiteY1-4" fmla="*/ 0 h 1388236"/>
                <a:gd name="connsiteX2-5" fmla="*/ 474029 w 1601400"/>
                <a:gd name="connsiteY2-6" fmla="*/ 4016 h 1388236"/>
                <a:gd name="connsiteX3-7" fmla="*/ 1601400 w 1601400"/>
                <a:gd name="connsiteY3-8" fmla="*/ 694118 h 1388236"/>
                <a:gd name="connsiteX4-9" fmla="*/ 1205142 w 1601400"/>
                <a:gd name="connsiteY4-10" fmla="*/ 1388236 h 1388236"/>
                <a:gd name="connsiteX5-11" fmla="*/ 396258 w 1601400"/>
                <a:gd name="connsiteY5-12" fmla="*/ 1388236 h 1388236"/>
                <a:gd name="connsiteX6-13" fmla="*/ 0 w 1601400"/>
                <a:gd name="connsiteY6-14" fmla="*/ 694118 h 1388236"/>
                <a:gd name="connsiteX0-15" fmla="*/ 0 w 1243407"/>
                <a:gd name="connsiteY0-16" fmla="*/ 694118 h 1388236"/>
                <a:gd name="connsiteX1-17" fmla="*/ 396258 w 1243407"/>
                <a:gd name="connsiteY1-18" fmla="*/ 0 h 1388236"/>
                <a:gd name="connsiteX2-19" fmla="*/ 474029 w 1243407"/>
                <a:gd name="connsiteY2-20" fmla="*/ 4016 h 1388236"/>
                <a:gd name="connsiteX3-21" fmla="*/ 1243407 w 1243407"/>
                <a:gd name="connsiteY3-22" fmla="*/ 1325983 h 1388236"/>
                <a:gd name="connsiteX4-23" fmla="*/ 1205142 w 1243407"/>
                <a:gd name="connsiteY4-24" fmla="*/ 1388236 h 1388236"/>
                <a:gd name="connsiteX5-25" fmla="*/ 396258 w 1243407"/>
                <a:gd name="connsiteY5-26" fmla="*/ 1388236 h 1388236"/>
                <a:gd name="connsiteX6-27" fmla="*/ 0 w 1243407"/>
                <a:gd name="connsiteY6-28" fmla="*/ 69411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704 h 1388822"/>
                <a:gd name="connsiteX1-3" fmla="*/ 396258 w 1601400"/>
                <a:gd name="connsiteY1-4" fmla="*/ 586 h 1388822"/>
                <a:gd name="connsiteX2-5" fmla="*/ 482002 w 1601400"/>
                <a:gd name="connsiteY2-6" fmla="*/ 0 h 1388822"/>
                <a:gd name="connsiteX3-7" fmla="*/ 1601400 w 1601400"/>
                <a:gd name="connsiteY3-8" fmla="*/ 694704 h 1388822"/>
                <a:gd name="connsiteX4-9" fmla="*/ 1205142 w 1601400"/>
                <a:gd name="connsiteY4-10" fmla="*/ 1388822 h 1388822"/>
                <a:gd name="connsiteX5-11" fmla="*/ 396258 w 1601400"/>
                <a:gd name="connsiteY5-12" fmla="*/ 1388822 h 1388822"/>
                <a:gd name="connsiteX6-13" fmla="*/ 0 w 1601400"/>
                <a:gd name="connsiteY6-14" fmla="*/ 694704 h 1388822"/>
                <a:gd name="connsiteX0-15" fmla="*/ 0 w 1241871"/>
                <a:gd name="connsiteY0-16" fmla="*/ 694704 h 1388822"/>
                <a:gd name="connsiteX1-17" fmla="*/ 396258 w 1241871"/>
                <a:gd name="connsiteY1-18" fmla="*/ 586 h 1388822"/>
                <a:gd name="connsiteX2-19" fmla="*/ 482002 w 1241871"/>
                <a:gd name="connsiteY2-20" fmla="*/ 0 h 1388822"/>
                <a:gd name="connsiteX3-21" fmla="*/ 1241871 w 1241871"/>
                <a:gd name="connsiteY3-22" fmla="*/ 1323912 h 1388822"/>
                <a:gd name="connsiteX4-23" fmla="*/ 1205142 w 1241871"/>
                <a:gd name="connsiteY4-24" fmla="*/ 1388822 h 1388822"/>
                <a:gd name="connsiteX5-25" fmla="*/ 396258 w 1241871"/>
                <a:gd name="connsiteY5-26" fmla="*/ 1388822 h 1388822"/>
                <a:gd name="connsiteX6-27" fmla="*/ 0 w 1241871"/>
                <a:gd name="connsiteY6-28" fmla="*/ 694704 h 1388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-1" fmla="*/ 0 w 9144000"/>
                <a:gd name="connsiteY0-2" fmla="*/ 1270659 h 1330035"/>
                <a:gd name="connsiteX1-3" fmla="*/ 1674420 w 9144000"/>
                <a:gd name="connsiteY1-4" fmla="*/ 1318160 h 1330035"/>
                <a:gd name="connsiteX2-5" fmla="*/ 4120737 w 9144000"/>
                <a:gd name="connsiteY2-6" fmla="*/ 1199407 h 1330035"/>
                <a:gd name="connsiteX3-7" fmla="*/ 7172696 w 9144000"/>
                <a:gd name="connsiteY3-8" fmla="*/ 760020 h 1330035"/>
                <a:gd name="connsiteX4-9" fmla="*/ 9144000 w 9144000"/>
                <a:gd name="connsiteY4-10" fmla="*/ 0 h 1330035"/>
                <a:gd name="connsiteX0-11" fmla="*/ 0 w 9144000"/>
                <a:gd name="connsiteY0-12" fmla="*/ 1270659 h 1330035"/>
                <a:gd name="connsiteX1-13" fmla="*/ 1674420 w 9144000"/>
                <a:gd name="connsiteY1-14" fmla="*/ 1318160 h 1330035"/>
                <a:gd name="connsiteX2-15" fmla="*/ 4120737 w 9144000"/>
                <a:gd name="connsiteY2-16" fmla="*/ 1199407 h 1330035"/>
                <a:gd name="connsiteX3-17" fmla="*/ 7172696 w 9144000"/>
                <a:gd name="connsiteY3-18" fmla="*/ 760020 h 1330035"/>
                <a:gd name="connsiteX4-19" fmla="*/ 9144000 w 9144000"/>
                <a:gd name="connsiteY4-20" fmla="*/ 0 h 1330035"/>
                <a:gd name="connsiteX0-21" fmla="*/ 0 w 9144000"/>
                <a:gd name="connsiteY0-22" fmla="*/ 1270659 h 1330035"/>
                <a:gd name="connsiteX1-23" fmla="*/ 1674420 w 9144000"/>
                <a:gd name="connsiteY1-24" fmla="*/ 1318160 h 1330035"/>
                <a:gd name="connsiteX2-25" fmla="*/ 4120737 w 9144000"/>
                <a:gd name="connsiteY2-26" fmla="*/ 1199407 h 1330035"/>
                <a:gd name="connsiteX3-27" fmla="*/ 7172696 w 9144000"/>
                <a:gd name="connsiteY3-28" fmla="*/ 760020 h 1330035"/>
                <a:gd name="connsiteX4-29" fmla="*/ 9144000 w 9144000"/>
                <a:gd name="connsiteY4-30" fmla="*/ 0 h 1330035"/>
                <a:gd name="connsiteX0-31" fmla="*/ 0 w 9144000"/>
                <a:gd name="connsiteY0-32" fmla="*/ 1116279 h 1175655"/>
                <a:gd name="connsiteX1-33" fmla="*/ 1674420 w 9144000"/>
                <a:gd name="connsiteY1-34" fmla="*/ 1163780 h 1175655"/>
                <a:gd name="connsiteX2-35" fmla="*/ 4120737 w 9144000"/>
                <a:gd name="connsiteY2-36" fmla="*/ 1045027 h 1175655"/>
                <a:gd name="connsiteX3-37" fmla="*/ 7172696 w 9144000"/>
                <a:gd name="connsiteY3-38" fmla="*/ 605640 h 1175655"/>
                <a:gd name="connsiteX4-39" fmla="*/ 9144000 w 9144000"/>
                <a:gd name="connsiteY4-40" fmla="*/ 0 h 11756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261499"/>
                <a:gd name="connsiteY0-2" fmla="*/ 105098 h 1388236"/>
                <a:gd name="connsiteX1-3" fmla="*/ 56357 w 1261499"/>
                <a:gd name="connsiteY1-4" fmla="*/ 0 h 1388236"/>
                <a:gd name="connsiteX2-5" fmla="*/ 865241 w 1261499"/>
                <a:gd name="connsiteY2-6" fmla="*/ 0 h 1388236"/>
                <a:gd name="connsiteX3-7" fmla="*/ 1261499 w 1261499"/>
                <a:gd name="connsiteY3-8" fmla="*/ 694118 h 1388236"/>
                <a:gd name="connsiteX4-9" fmla="*/ 865241 w 1261499"/>
                <a:gd name="connsiteY4-10" fmla="*/ 1388236 h 1388236"/>
                <a:gd name="connsiteX5-11" fmla="*/ 56357 w 1261499"/>
                <a:gd name="connsiteY5-12" fmla="*/ 1388236 h 1388236"/>
                <a:gd name="connsiteX6-13" fmla="*/ 0 w 1261499"/>
                <a:gd name="connsiteY6-14" fmla="*/ 105098 h 1388236"/>
                <a:gd name="connsiteX0-15" fmla="*/ 0 w 1261499"/>
                <a:gd name="connsiteY0-16" fmla="*/ 105098 h 1388236"/>
                <a:gd name="connsiteX1-17" fmla="*/ 56357 w 1261499"/>
                <a:gd name="connsiteY1-18" fmla="*/ 0 h 1388236"/>
                <a:gd name="connsiteX2-19" fmla="*/ 865241 w 1261499"/>
                <a:gd name="connsiteY2-20" fmla="*/ 0 h 1388236"/>
                <a:gd name="connsiteX3-21" fmla="*/ 1261499 w 1261499"/>
                <a:gd name="connsiteY3-22" fmla="*/ 694118 h 1388236"/>
                <a:gd name="connsiteX4-23" fmla="*/ 865241 w 1261499"/>
                <a:gd name="connsiteY4-24" fmla="*/ 1388236 h 1388236"/>
                <a:gd name="connsiteX5-25" fmla="*/ 744578 w 1261499"/>
                <a:gd name="connsiteY5-26" fmla="*/ 1387893 h 1388236"/>
                <a:gd name="connsiteX6-27" fmla="*/ 0 w 1261499"/>
                <a:gd name="connsiteY6-28" fmla="*/ 10509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118 h 1388236"/>
                <a:gd name="connsiteX1-3" fmla="*/ 396258 w 1601400"/>
                <a:gd name="connsiteY1-4" fmla="*/ 0 h 1388236"/>
                <a:gd name="connsiteX2-5" fmla="*/ 474029 w 1601400"/>
                <a:gd name="connsiteY2-6" fmla="*/ 4016 h 1388236"/>
                <a:gd name="connsiteX3-7" fmla="*/ 1601400 w 1601400"/>
                <a:gd name="connsiteY3-8" fmla="*/ 694118 h 1388236"/>
                <a:gd name="connsiteX4-9" fmla="*/ 1205142 w 1601400"/>
                <a:gd name="connsiteY4-10" fmla="*/ 1388236 h 1388236"/>
                <a:gd name="connsiteX5-11" fmla="*/ 396258 w 1601400"/>
                <a:gd name="connsiteY5-12" fmla="*/ 1388236 h 1388236"/>
                <a:gd name="connsiteX6-13" fmla="*/ 0 w 1601400"/>
                <a:gd name="connsiteY6-14" fmla="*/ 694118 h 1388236"/>
                <a:gd name="connsiteX0-15" fmla="*/ 0 w 1243407"/>
                <a:gd name="connsiteY0-16" fmla="*/ 694118 h 1388236"/>
                <a:gd name="connsiteX1-17" fmla="*/ 396258 w 1243407"/>
                <a:gd name="connsiteY1-18" fmla="*/ 0 h 1388236"/>
                <a:gd name="connsiteX2-19" fmla="*/ 474029 w 1243407"/>
                <a:gd name="connsiteY2-20" fmla="*/ 4016 h 1388236"/>
                <a:gd name="connsiteX3-21" fmla="*/ 1243407 w 1243407"/>
                <a:gd name="connsiteY3-22" fmla="*/ 1325983 h 1388236"/>
                <a:gd name="connsiteX4-23" fmla="*/ 1205142 w 1243407"/>
                <a:gd name="connsiteY4-24" fmla="*/ 1388236 h 1388236"/>
                <a:gd name="connsiteX5-25" fmla="*/ 396258 w 1243407"/>
                <a:gd name="connsiteY5-26" fmla="*/ 1388236 h 1388236"/>
                <a:gd name="connsiteX6-27" fmla="*/ 0 w 1243407"/>
                <a:gd name="connsiteY6-28" fmla="*/ 69411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704 h 1388822"/>
                <a:gd name="connsiteX1-3" fmla="*/ 396258 w 1601400"/>
                <a:gd name="connsiteY1-4" fmla="*/ 586 h 1388822"/>
                <a:gd name="connsiteX2-5" fmla="*/ 482002 w 1601400"/>
                <a:gd name="connsiteY2-6" fmla="*/ 0 h 1388822"/>
                <a:gd name="connsiteX3-7" fmla="*/ 1601400 w 1601400"/>
                <a:gd name="connsiteY3-8" fmla="*/ 694704 h 1388822"/>
                <a:gd name="connsiteX4-9" fmla="*/ 1205142 w 1601400"/>
                <a:gd name="connsiteY4-10" fmla="*/ 1388822 h 1388822"/>
                <a:gd name="connsiteX5-11" fmla="*/ 396258 w 1601400"/>
                <a:gd name="connsiteY5-12" fmla="*/ 1388822 h 1388822"/>
                <a:gd name="connsiteX6-13" fmla="*/ 0 w 1601400"/>
                <a:gd name="connsiteY6-14" fmla="*/ 694704 h 1388822"/>
                <a:gd name="connsiteX0-15" fmla="*/ 0 w 1241871"/>
                <a:gd name="connsiteY0-16" fmla="*/ 694704 h 1388822"/>
                <a:gd name="connsiteX1-17" fmla="*/ 396258 w 1241871"/>
                <a:gd name="connsiteY1-18" fmla="*/ 586 h 1388822"/>
                <a:gd name="connsiteX2-19" fmla="*/ 482002 w 1241871"/>
                <a:gd name="connsiteY2-20" fmla="*/ 0 h 1388822"/>
                <a:gd name="connsiteX3-21" fmla="*/ 1241871 w 1241871"/>
                <a:gd name="connsiteY3-22" fmla="*/ 1323912 h 1388822"/>
                <a:gd name="connsiteX4-23" fmla="*/ 1205142 w 1241871"/>
                <a:gd name="connsiteY4-24" fmla="*/ 1388822 h 1388822"/>
                <a:gd name="connsiteX5-25" fmla="*/ 396258 w 1241871"/>
                <a:gd name="connsiteY5-26" fmla="*/ 1388822 h 1388822"/>
                <a:gd name="connsiteX6-27" fmla="*/ 0 w 1241871"/>
                <a:gd name="connsiteY6-28" fmla="*/ 694704 h 1388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-1" fmla="*/ 0 w 9144000"/>
                <a:gd name="connsiteY0-2" fmla="*/ 1270659 h 1330035"/>
                <a:gd name="connsiteX1-3" fmla="*/ 1674420 w 9144000"/>
                <a:gd name="connsiteY1-4" fmla="*/ 1318160 h 1330035"/>
                <a:gd name="connsiteX2-5" fmla="*/ 4120737 w 9144000"/>
                <a:gd name="connsiteY2-6" fmla="*/ 1199407 h 1330035"/>
                <a:gd name="connsiteX3-7" fmla="*/ 7172696 w 9144000"/>
                <a:gd name="connsiteY3-8" fmla="*/ 760020 h 1330035"/>
                <a:gd name="connsiteX4-9" fmla="*/ 9144000 w 9144000"/>
                <a:gd name="connsiteY4-10" fmla="*/ 0 h 1330035"/>
                <a:gd name="connsiteX0-11" fmla="*/ 0 w 9144000"/>
                <a:gd name="connsiteY0-12" fmla="*/ 1270659 h 1330035"/>
                <a:gd name="connsiteX1-13" fmla="*/ 1674420 w 9144000"/>
                <a:gd name="connsiteY1-14" fmla="*/ 1318160 h 1330035"/>
                <a:gd name="connsiteX2-15" fmla="*/ 4120737 w 9144000"/>
                <a:gd name="connsiteY2-16" fmla="*/ 1199407 h 1330035"/>
                <a:gd name="connsiteX3-17" fmla="*/ 7172696 w 9144000"/>
                <a:gd name="connsiteY3-18" fmla="*/ 760020 h 1330035"/>
                <a:gd name="connsiteX4-19" fmla="*/ 9144000 w 9144000"/>
                <a:gd name="connsiteY4-20" fmla="*/ 0 h 1330035"/>
                <a:gd name="connsiteX0-21" fmla="*/ 0 w 9144000"/>
                <a:gd name="connsiteY0-22" fmla="*/ 1270659 h 1330035"/>
                <a:gd name="connsiteX1-23" fmla="*/ 1674420 w 9144000"/>
                <a:gd name="connsiteY1-24" fmla="*/ 1318160 h 1330035"/>
                <a:gd name="connsiteX2-25" fmla="*/ 4120737 w 9144000"/>
                <a:gd name="connsiteY2-26" fmla="*/ 1199407 h 1330035"/>
                <a:gd name="connsiteX3-27" fmla="*/ 7172696 w 9144000"/>
                <a:gd name="connsiteY3-28" fmla="*/ 760020 h 1330035"/>
                <a:gd name="connsiteX4-29" fmla="*/ 9144000 w 9144000"/>
                <a:gd name="connsiteY4-30" fmla="*/ 0 h 1330035"/>
                <a:gd name="connsiteX0-31" fmla="*/ 0 w 9144000"/>
                <a:gd name="connsiteY0-32" fmla="*/ 1116279 h 1175655"/>
                <a:gd name="connsiteX1-33" fmla="*/ 1674420 w 9144000"/>
                <a:gd name="connsiteY1-34" fmla="*/ 1163780 h 1175655"/>
                <a:gd name="connsiteX2-35" fmla="*/ 4120737 w 9144000"/>
                <a:gd name="connsiteY2-36" fmla="*/ 1045027 h 1175655"/>
                <a:gd name="connsiteX3-37" fmla="*/ 7172696 w 9144000"/>
                <a:gd name="connsiteY3-38" fmla="*/ 605640 h 1175655"/>
                <a:gd name="connsiteX4-39" fmla="*/ 9144000 w 9144000"/>
                <a:gd name="connsiteY4-40" fmla="*/ 0 h 11756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261499"/>
                <a:gd name="connsiteY0-2" fmla="*/ 105098 h 1388236"/>
                <a:gd name="connsiteX1-3" fmla="*/ 56357 w 1261499"/>
                <a:gd name="connsiteY1-4" fmla="*/ 0 h 1388236"/>
                <a:gd name="connsiteX2-5" fmla="*/ 865241 w 1261499"/>
                <a:gd name="connsiteY2-6" fmla="*/ 0 h 1388236"/>
                <a:gd name="connsiteX3-7" fmla="*/ 1261499 w 1261499"/>
                <a:gd name="connsiteY3-8" fmla="*/ 694118 h 1388236"/>
                <a:gd name="connsiteX4-9" fmla="*/ 865241 w 1261499"/>
                <a:gd name="connsiteY4-10" fmla="*/ 1388236 h 1388236"/>
                <a:gd name="connsiteX5-11" fmla="*/ 56357 w 1261499"/>
                <a:gd name="connsiteY5-12" fmla="*/ 1388236 h 1388236"/>
                <a:gd name="connsiteX6-13" fmla="*/ 0 w 1261499"/>
                <a:gd name="connsiteY6-14" fmla="*/ 105098 h 1388236"/>
                <a:gd name="connsiteX0-15" fmla="*/ 0 w 1261499"/>
                <a:gd name="connsiteY0-16" fmla="*/ 105098 h 1388236"/>
                <a:gd name="connsiteX1-17" fmla="*/ 56357 w 1261499"/>
                <a:gd name="connsiteY1-18" fmla="*/ 0 h 1388236"/>
                <a:gd name="connsiteX2-19" fmla="*/ 865241 w 1261499"/>
                <a:gd name="connsiteY2-20" fmla="*/ 0 h 1388236"/>
                <a:gd name="connsiteX3-21" fmla="*/ 1261499 w 1261499"/>
                <a:gd name="connsiteY3-22" fmla="*/ 694118 h 1388236"/>
                <a:gd name="connsiteX4-23" fmla="*/ 865241 w 1261499"/>
                <a:gd name="connsiteY4-24" fmla="*/ 1388236 h 1388236"/>
                <a:gd name="connsiteX5-25" fmla="*/ 744578 w 1261499"/>
                <a:gd name="connsiteY5-26" fmla="*/ 1387893 h 1388236"/>
                <a:gd name="connsiteX6-27" fmla="*/ 0 w 1261499"/>
                <a:gd name="connsiteY6-28" fmla="*/ 10509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118 h 1388236"/>
                <a:gd name="connsiteX1-3" fmla="*/ 396258 w 1601400"/>
                <a:gd name="connsiteY1-4" fmla="*/ 0 h 1388236"/>
                <a:gd name="connsiteX2-5" fmla="*/ 474029 w 1601400"/>
                <a:gd name="connsiteY2-6" fmla="*/ 4016 h 1388236"/>
                <a:gd name="connsiteX3-7" fmla="*/ 1601400 w 1601400"/>
                <a:gd name="connsiteY3-8" fmla="*/ 694118 h 1388236"/>
                <a:gd name="connsiteX4-9" fmla="*/ 1205142 w 1601400"/>
                <a:gd name="connsiteY4-10" fmla="*/ 1388236 h 1388236"/>
                <a:gd name="connsiteX5-11" fmla="*/ 396258 w 1601400"/>
                <a:gd name="connsiteY5-12" fmla="*/ 1388236 h 1388236"/>
                <a:gd name="connsiteX6-13" fmla="*/ 0 w 1601400"/>
                <a:gd name="connsiteY6-14" fmla="*/ 694118 h 1388236"/>
                <a:gd name="connsiteX0-15" fmla="*/ 0 w 1243407"/>
                <a:gd name="connsiteY0-16" fmla="*/ 694118 h 1388236"/>
                <a:gd name="connsiteX1-17" fmla="*/ 396258 w 1243407"/>
                <a:gd name="connsiteY1-18" fmla="*/ 0 h 1388236"/>
                <a:gd name="connsiteX2-19" fmla="*/ 474029 w 1243407"/>
                <a:gd name="connsiteY2-20" fmla="*/ 4016 h 1388236"/>
                <a:gd name="connsiteX3-21" fmla="*/ 1243407 w 1243407"/>
                <a:gd name="connsiteY3-22" fmla="*/ 1325983 h 1388236"/>
                <a:gd name="connsiteX4-23" fmla="*/ 1205142 w 1243407"/>
                <a:gd name="connsiteY4-24" fmla="*/ 1388236 h 1388236"/>
                <a:gd name="connsiteX5-25" fmla="*/ 396258 w 1243407"/>
                <a:gd name="connsiteY5-26" fmla="*/ 1388236 h 1388236"/>
                <a:gd name="connsiteX6-27" fmla="*/ 0 w 1243407"/>
                <a:gd name="connsiteY6-28" fmla="*/ 69411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704 h 1388822"/>
                <a:gd name="connsiteX1-3" fmla="*/ 396258 w 1601400"/>
                <a:gd name="connsiteY1-4" fmla="*/ 586 h 1388822"/>
                <a:gd name="connsiteX2-5" fmla="*/ 482002 w 1601400"/>
                <a:gd name="connsiteY2-6" fmla="*/ 0 h 1388822"/>
                <a:gd name="connsiteX3-7" fmla="*/ 1601400 w 1601400"/>
                <a:gd name="connsiteY3-8" fmla="*/ 694704 h 1388822"/>
                <a:gd name="connsiteX4-9" fmla="*/ 1205142 w 1601400"/>
                <a:gd name="connsiteY4-10" fmla="*/ 1388822 h 1388822"/>
                <a:gd name="connsiteX5-11" fmla="*/ 396258 w 1601400"/>
                <a:gd name="connsiteY5-12" fmla="*/ 1388822 h 1388822"/>
                <a:gd name="connsiteX6-13" fmla="*/ 0 w 1601400"/>
                <a:gd name="connsiteY6-14" fmla="*/ 694704 h 1388822"/>
                <a:gd name="connsiteX0-15" fmla="*/ 0 w 1241871"/>
                <a:gd name="connsiteY0-16" fmla="*/ 694704 h 1388822"/>
                <a:gd name="connsiteX1-17" fmla="*/ 396258 w 1241871"/>
                <a:gd name="connsiteY1-18" fmla="*/ 586 h 1388822"/>
                <a:gd name="connsiteX2-19" fmla="*/ 482002 w 1241871"/>
                <a:gd name="connsiteY2-20" fmla="*/ 0 h 1388822"/>
                <a:gd name="connsiteX3-21" fmla="*/ 1241871 w 1241871"/>
                <a:gd name="connsiteY3-22" fmla="*/ 1323912 h 1388822"/>
                <a:gd name="connsiteX4-23" fmla="*/ 1205142 w 1241871"/>
                <a:gd name="connsiteY4-24" fmla="*/ 1388822 h 1388822"/>
                <a:gd name="connsiteX5-25" fmla="*/ 396258 w 1241871"/>
                <a:gd name="connsiteY5-26" fmla="*/ 1388822 h 1388822"/>
                <a:gd name="connsiteX6-27" fmla="*/ 0 w 1241871"/>
                <a:gd name="connsiteY6-28" fmla="*/ 694704 h 1388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585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65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8945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535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-1" fmla="*/ 0 w 9144000"/>
                <a:gd name="connsiteY0-2" fmla="*/ 1270659 h 1330035"/>
                <a:gd name="connsiteX1-3" fmla="*/ 1674420 w 9144000"/>
                <a:gd name="connsiteY1-4" fmla="*/ 1318160 h 1330035"/>
                <a:gd name="connsiteX2-5" fmla="*/ 4120737 w 9144000"/>
                <a:gd name="connsiteY2-6" fmla="*/ 1199407 h 1330035"/>
                <a:gd name="connsiteX3-7" fmla="*/ 7172696 w 9144000"/>
                <a:gd name="connsiteY3-8" fmla="*/ 760020 h 1330035"/>
                <a:gd name="connsiteX4-9" fmla="*/ 9144000 w 9144000"/>
                <a:gd name="connsiteY4-10" fmla="*/ 0 h 1330035"/>
                <a:gd name="connsiteX0-11" fmla="*/ 0 w 9144000"/>
                <a:gd name="connsiteY0-12" fmla="*/ 1270659 h 1330035"/>
                <a:gd name="connsiteX1-13" fmla="*/ 1674420 w 9144000"/>
                <a:gd name="connsiteY1-14" fmla="*/ 1318160 h 1330035"/>
                <a:gd name="connsiteX2-15" fmla="*/ 4120737 w 9144000"/>
                <a:gd name="connsiteY2-16" fmla="*/ 1199407 h 1330035"/>
                <a:gd name="connsiteX3-17" fmla="*/ 7172696 w 9144000"/>
                <a:gd name="connsiteY3-18" fmla="*/ 760020 h 1330035"/>
                <a:gd name="connsiteX4-19" fmla="*/ 9144000 w 9144000"/>
                <a:gd name="connsiteY4-20" fmla="*/ 0 h 1330035"/>
                <a:gd name="connsiteX0-21" fmla="*/ 0 w 9144000"/>
                <a:gd name="connsiteY0-22" fmla="*/ 1270659 h 1330035"/>
                <a:gd name="connsiteX1-23" fmla="*/ 1674420 w 9144000"/>
                <a:gd name="connsiteY1-24" fmla="*/ 1318160 h 1330035"/>
                <a:gd name="connsiteX2-25" fmla="*/ 4120737 w 9144000"/>
                <a:gd name="connsiteY2-26" fmla="*/ 1199407 h 1330035"/>
                <a:gd name="connsiteX3-27" fmla="*/ 7172696 w 9144000"/>
                <a:gd name="connsiteY3-28" fmla="*/ 760020 h 1330035"/>
                <a:gd name="connsiteX4-29" fmla="*/ 9144000 w 9144000"/>
                <a:gd name="connsiteY4-30" fmla="*/ 0 h 1330035"/>
                <a:gd name="connsiteX0-31" fmla="*/ 0 w 9144000"/>
                <a:gd name="connsiteY0-32" fmla="*/ 1116279 h 1175655"/>
                <a:gd name="connsiteX1-33" fmla="*/ 1674420 w 9144000"/>
                <a:gd name="connsiteY1-34" fmla="*/ 1163780 h 1175655"/>
                <a:gd name="connsiteX2-35" fmla="*/ 4120737 w 9144000"/>
                <a:gd name="connsiteY2-36" fmla="*/ 1045027 h 1175655"/>
                <a:gd name="connsiteX3-37" fmla="*/ 7172696 w 9144000"/>
                <a:gd name="connsiteY3-38" fmla="*/ 605640 h 1175655"/>
                <a:gd name="connsiteX4-39" fmla="*/ 9144000 w 9144000"/>
                <a:gd name="connsiteY4-40" fmla="*/ 0 h 11756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261499"/>
                <a:gd name="connsiteY0-2" fmla="*/ 105098 h 1388236"/>
                <a:gd name="connsiteX1-3" fmla="*/ 56357 w 1261499"/>
                <a:gd name="connsiteY1-4" fmla="*/ 0 h 1388236"/>
                <a:gd name="connsiteX2-5" fmla="*/ 865241 w 1261499"/>
                <a:gd name="connsiteY2-6" fmla="*/ 0 h 1388236"/>
                <a:gd name="connsiteX3-7" fmla="*/ 1261499 w 1261499"/>
                <a:gd name="connsiteY3-8" fmla="*/ 694118 h 1388236"/>
                <a:gd name="connsiteX4-9" fmla="*/ 865241 w 1261499"/>
                <a:gd name="connsiteY4-10" fmla="*/ 1388236 h 1388236"/>
                <a:gd name="connsiteX5-11" fmla="*/ 56357 w 1261499"/>
                <a:gd name="connsiteY5-12" fmla="*/ 1388236 h 1388236"/>
                <a:gd name="connsiteX6-13" fmla="*/ 0 w 1261499"/>
                <a:gd name="connsiteY6-14" fmla="*/ 105098 h 1388236"/>
                <a:gd name="connsiteX0-15" fmla="*/ 0 w 1261499"/>
                <a:gd name="connsiteY0-16" fmla="*/ 105098 h 1388236"/>
                <a:gd name="connsiteX1-17" fmla="*/ 56357 w 1261499"/>
                <a:gd name="connsiteY1-18" fmla="*/ 0 h 1388236"/>
                <a:gd name="connsiteX2-19" fmla="*/ 865241 w 1261499"/>
                <a:gd name="connsiteY2-20" fmla="*/ 0 h 1388236"/>
                <a:gd name="connsiteX3-21" fmla="*/ 1261499 w 1261499"/>
                <a:gd name="connsiteY3-22" fmla="*/ 694118 h 1388236"/>
                <a:gd name="connsiteX4-23" fmla="*/ 865241 w 1261499"/>
                <a:gd name="connsiteY4-24" fmla="*/ 1388236 h 1388236"/>
                <a:gd name="connsiteX5-25" fmla="*/ 744578 w 1261499"/>
                <a:gd name="connsiteY5-26" fmla="*/ 1387893 h 1388236"/>
                <a:gd name="connsiteX6-27" fmla="*/ 0 w 1261499"/>
                <a:gd name="connsiteY6-28" fmla="*/ 10509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118 h 1388236"/>
                <a:gd name="connsiteX1-3" fmla="*/ 396258 w 1601400"/>
                <a:gd name="connsiteY1-4" fmla="*/ 0 h 1388236"/>
                <a:gd name="connsiteX2-5" fmla="*/ 474029 w 1601400"/>
                <a:gd name="connsiteY2-6" fmla="*/ 4016 h 1388236"/>
                <a:gd name="connsiteX3-7" fmla="*/ 1601400 w 1601400"/>
                <a:gd name="connsiteY3-8" fmla="*/ 694118 h 1388236"/>
                <a:gd name="connsiteX4-9" fmla="*/ 1205142 w 1601400"/>
                <a:gd name="connsiteY4-10" fmla="*/ 1388236 h 1388236"/>
                <a:gd name="connsiteX5-11" fmla="*/ 396258 w 1601400"/>
                <a:gd name="connsiteY5-12" fmla="*/ 1388236 h 1388236"/>
                <a:gd name="connsiteX6-13" fmla="*/ 0 w 1601400"/>
                <a:gd name="connsiteY6-14" fmla="*/ 694118 h 1388236"/>
                <a:gd name="connsiteX0-15" fmla="*/ 0 w 1243407"/>
                <a:gd name="connsiteY0-16" fmla="*/ 694118 h 1388236"/>
                <a:gd name="connsiteX1-17" fmla="*/ 396258 w 1243407"/>
                <a:gd name="connsiteY1-18" fmla="*/ 0 h 1388236"/>
                <a:gd name="connsiteX2-19" fmla="*/ 474029 w 1243407"/>
                <a:gd name="connsiteY2-20" fmla="*/ 4016 h 1388236"/>
                <a:gd name="connsiteX3-21" fmla="*/ 1243407 w 1243407"/>
                <a:gd name="connsiteY3-22" fmla="*/ 1325983 h 1388236"/>
                <a:gd name="connsiteX4-23" fmla="*/ 1205142 w 1243407"/>
                <a:gd name="connsiteY4-24" fmla="*/ 1388236 h 1388236"/>
                <a:gd name="connsiteX5-25" fmla="*/ 396258 w 1243407"/>
                <a:gd name="connsiteY5-26" fmla="*/ 1388236 h 1388236"/>
                <a:gd name="connsiteX6-27" fmla="*/ 0 w 1243407"/>
                <a:gd name="connsiteY6-28" fmla="*/ 694118 h 13882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-1" fmla="*/ 0 w 1601400"/>
                <a:gd name="connsiteY0-2" fmla="*/ 694704 h 1388822"/>
                <a:gd name="connsiteX1-3" fmla="*/ 396258 w 1601400"/>
                <a:gd name="connsiteY1-4" fmla="*/ 586 h 1388822"/>
                <a:gd name="connsiteX2-5" fmla="*/ 482002 w 1601400"/>
                <a:gd name="connsiteY2-6" fmla="*/ 0 h 1388822"/>
                <a:gd name="connsiteX3-7" fmla="*/ 1601400 w 1601400"/>
                <a:gd name="connsiteY3-8" fmla="*/ 694704 h 1388822"/>
                <a:gd name="connsiteX4-9" fmla="*/ 1205142 w 1601400"/>
                <a:gd name="connsiteY4-10" fmla="*/ 1388822 h 1388822"/>
                <a:gd name="connsiteX5-11" fmla="*/ 396258 w 1601400"/>
                <a:gd name="connsiteY5-12" fmla="*/ 1388822 h 1388822"/>
                <a:gd name="connsiteX6-13" fmla="*/ 0 w 1601400"/>
                <a:gd name="connsiteY6-14" fmla="*/ 694704 h 1388822"/>
                <a:gd name="connsiteX0-15" fmla="*/ 0 w 1241871"/>
                <a:gd name="connsiteY0-16" fmla="*/ 694704 h 1388822"/>
                <a:gd name="connsiteX1-17" fmla="*/ 396258 w 1241871"/>
                <a:gd name="connsiteY1-18" fmla="*/ 586 h 1388822"/>
                <a:gd name="connsiteX2-19" fmla="*/ 482002 w 1241871"/>
                <a:gd name="connsiteY2-20" fmla="*/ 0 h 1388822"/>
                <a:gd name="connsiteX3-21" fmla="*/ 1241871 w 1241871"/>
                <a:gd name="connsiteY3-22" fmla="*/ 1323912 h 1388822"/>
                <a:gd name="connsiteX4-23" fmla="*/ 1205142 w 1241871"/>
                <a:gd name="connsiteY4-24" fmla="*/ 1388822 h 1388822"/>
                <a:gd name="connsiteX5-25" fmla="*/ 396258 w 1241871"/>
                <a:gd name="connsiteY5-26" fmla="*/ 1388822 h 1388822"/>
                <a:gd name="connsiteX6-27" fmla="*/ 0 w 1241871"/>
                <a:gd name="connsiteY6-28" fmla="*/ 694704 h 1388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6A6FD04-7D7C-43C3-A25B-D977A616298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164CD4E-09A3-4912-968E-8DCEA1BC2C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585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65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8945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535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anose="05020102010507070707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030" y="854710"/>
            <a:ext cx="6699250" cy="3921125"/>
          </a:xfrm>
        </p:spPr>
        <p:txBody>
          <a:bodyPr>
            <a:normAutofit/>
          </a:bodyPr>
          <a:lstStyle/>
          <a:p>
            <a:r>
              <a:rPr lang="ru-RU" altLang="en-US" b="1">
                <a:sym typeface="+mn-ea"/>
              </a:rPr>
              <a:t>Дээшэ - доошо, </a:t>
            </a:r>
            <a:r>
              <a:rPr lang="ru-RU" altLang="en-US" b="1"/>
              <a:t/>
            </a:r>
            <a:br>
              <a:rPr lang="ru-RU" altLang="en-US" b="1"/>
            </a:br>
            <a:r>
              <a:rPr lang="ru-RU" altLang="en-US" b="1">
                <a:sym typeface="+mn-ea"/>
              </a:rPr>
              <a:t>Д</a:t>
            </a:r>
            <a:r>
              <a:rPr lang="en-US" altLang="en-US" b="1">
                <a:sym typeface="+mn-ea"/>
              </a:rPr>
              <a:t>үү</a:t>
            </a:r>
            <a:r>
              <a:rPr lang="ru-RU" altLang="en-US" b="1">
                <a:sym typeface="+mn-ea"/>
              </a:rPr>
              <a:t>жэн - даажан, </a:t>
            </a:r>
            <a:r>
              <a:rPr lang="ru-RU" altLang="en-US" b="1"/>
              <a:t/>
            </a:r>
            <a:br>
              <a:rPr lang="ru-RU" altLang="en-US" b="1"/>
            </a:br>
            <a:r>
              <a:rPr lang="ru-RU" altLang="en-US" b="1">
                <a:sym typeface="+mn-ea"/>
              </a:rPr>
              <a:t>Урагша - хойшо, </a:t>
            </a:r>
            <a:r>
              <a:rPr lang="ru-RU" altLang="en-US" b="1"/>
              <a:t/>
            </a:r>
            <a:br>
              <a:rPr lang="ru-RU" altLang="en-US" b="1"/>
            </a:br>
            <a:r>
              <a:rPr lang="ru-RU" altLang="en-US" b="1">
                <a:sym typeface="+mn-ea"/>
              </a:rPr>
              <a:t>Д</a:t>
            </a:r>
            <a:r>
              <a:rPr lang="en-US" altLang="en-US" b="1">
                <a:sym typeface="+mn-ea"/>
              </a:rPr>
              <a:t>үү</a:t>
            </a:r>
            <a:r>
              <a:rPr lang="ru-RU" altLang="en-US" b="1">
                <a:sym typeface="+mn-ea"/>
              </a:rPr>
              <a:t>жэн - даажан</a:t>
            </a:r>
            <a:r>
              <a:rPr lang="ru-RU" altLang="en-US">
                <a:sym typeface="+mn-ea"/>
              </a:rPr>
              <a:t>.</a:t>
            </a:r>
            <a:r>
              <a:rPr lang="ru-RU" altLang="en-US"/>
              <a:t/>
            </a:r>
            <a:br>
              <a:rPr lang="ru-RU" altLang="en-US"/>
            </a:br>
            <a:endParaRPr lang="ru-RU" altLang="en-US"/>
          </a:p>
        </p:txBody>
      </p:sp>
      <p:pic>
        <p:nvPicPr>
          <p:cNvPr id="4" name="Замещающее содержимое 3" descr="d2396b86bd730bfe1db6f8c4b45e47d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8980" y="701040"/>
            <a:ext cx="5820410" cy="582041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440" y="4507230"/>
            <a:ext cx="5223510" cy="1807210"/>
          </a:xfrm>
        </p:spPr>
        <p:txBody>
          <a:bodyPr>
            <a:normAutofit fontScale="90000"/>
          </a:bodyPr>
          <a:lstStyle/>
          <a:p>
            <a:r>
              <a:rPr lang="ru-RU" altLang="en-US">
                <a:solidFill>
                  <a:srgbClr val="002060"/>
                </a:solidFill>
              </a:rPr>
              <a:t>Сэлэнгэ </a:t>
            </a:r>
            <a:r>
              <a:rPr lang="ru-RU" altLang="en-US"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ута</a:t>
            </a:r>
            <a:r>
              <a:rPr lang="ru-RU" altLang="en-US"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altLang="en-US">
                <a:solidFill>
                  <a:srgbClr val="002060"/>
                </a:solidFill>
              </a:rPr>
              <a:t>м</a:t>
            </a:r>
            <a:r>
              <a:rPr lang="en-US" altLang="en-US">
                <a:solidFill>
                  <a:srgbClr val="002060"/>
                </a:solidFill>
                <a:cs typeface="Mongolian Baiti" panose="03000500000000000000" charset="0"/>
              </a:rPr>
              <a:t>ү</a:t>
            </a:r>
            <a:r>
              <a:rPr lang="ru-RU" altLang="en-US">
                <a:solidFill>
                  <a:srgbClr val="002060"/>
                </a:solidFill>
                <a:cs typeface="Mongolian Baiti" panose="03000500000000000000" charset="0"/>
              </a:rPr>
              <a:t>рэнэй салгидан миралзаха харагдана.</a:t>
            </a:r>
          </a:p>
        </p:txBody>
      </p:sp>
      <p:pic>
        <p:nvPicPr>
          <p:cNvPr id="5" name="Замещающее содержимое 4" descr="селенга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910" y="715645"/>
            <a:ext cx="4559935" cy="3419475"/>
          </a:xfrm>
          <a:prstGeom prst="rect">
            <a:avLst/>
          </a:prstGeom>
        </p:spPr>
      </p:pic>
      <p:pic>
        <p:nvPicPr>
          <p:cNvPr id="6" name="Замещающее содержимое 5" descr="кынгарга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1715" y="715645"/>
            <a:ext cx="4559300" cy="3419475"/>
          </a:xfrm>
          <a:prstGeom prst="rect">
            <a:avLst/>
          </a:prstGeom>
        </p:spPr>
      </p:pic>
      <p:sp>
        <p:nvSpPr>
          <p:cNvPr id="7" name="Текстовое поле 6"/>
          <p:cNvSpPr txBox="1"/>
          <p:nvPr/>
        </p:nvSpPr>
        <p:spPr>
          <a:xfrm>
            <a:off x="6101715" y="4451350"/>
            <a:ext cx="552386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3200">
                <a:solidFill>
                  <a:srgbClr val="002060"/>
                </a:solidFill>
              </a:rPr>
              <a:t>Хэнгэргэ богони м</a:t>
            </a:r>
            <a:r>
              <a:rPr lang="en-US" altLang="en-US" sz="3200">
                <a:solidFill>
                  <a:srgbClr val="002060"/>
                </a:solidFill>
                <a:cs typeface="Mongolian Baiti" panose="03000500000000000000" charset="0"/>
              </a:rPr>
              <a:t>ү</a:t>
            </a:r>
            <a:r>
              <a:rPr lang="ru-RU" altLang="en-US" sz="3200">
                <a:solidFill>
                  <a:srgbClr val="002060"/>
                </a:solidFill>
                <a:cs typeface="Mongolian Baiti" panose="03000500000000000000" charset="0"/>
              </a:rPr>
              <a:t>рэн Эрх</a:t>
            </a:r>
            <a:r>
              <a:rPr lang="en-US" altLang="en-US" sz="3200">
                <a:solidFill>
                  <a:srgbClr val="002060"/>
                </a:solidFill>
                <a:cs typeface="Mongolian Baiti" panose="03000500000000000000" charset="0"/>
              </a:rPr>
              <a:t>үү</a:t>
            </a:r>
            <a:r>
              <a:rPr lang="ru-RU" altLang="en-US" sz="3200">
                <a:solidFill>
                  <a:srgbClr val="002060"/>
                </a:solidFill>
                <a:cs typeface="Mongolian Baiti" panose="03000500000000000000" charset="0"/>
              </a:rPr>
              <a:t> руу шудхан ородог.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285" y="631825"/>
            <a:ext cx="9366250" cy="1538605"/>
          </a:xfrm>
        </p:spPr>
        <p:txBody>
          <a:bodyPr>
            <a:normAutofit fontScale="90000"/>
          </a:bodyPr>
          <a:lstStyle/>
          <a:p>
            <a:r>
              <a:rPr lang="ru-RU" altLang="en-US" sz="4890" b="1">
                <a:sym typeface="+mn-ea"/>
              </a:rPr>
              <a:t>Антонимууд</a:t>
            </a:r>
            <a:r>
              <a:rPr lang="ru-RU" altLang="en-US" sz="4890" b="1"/>
              <a:t/>
            </a:r>
            <a:br>
              <a:rPr lang="ru-RU" altLang="en-US" sz="4890" b="1"/>
            </a:br>
            <a:endParaRPr lang="ru-RU" altLang="en-US" sz="4890" b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20395" y="2323465"/>
            <a:ext cx="10953115" cy="4188460"/>
          </a:xfrm>
        </p:spPr>
        <p:txBody>
          <a:bodyPr>
            <a:noAutofit/>
          </a:bodyPr>
          <a:lstStyle/>
          <a:p>
            <a:pPr marL="0" indent="0">
              <a:buClrTx/>
              <a:buSzTx/>
              <a:buFontTx/>
              <a:buNone/>
            </a:pPr>
            <a:r>
              <a:rPr lang="ru-RU" altLang="en-US" sz="4000" b="1">
                <a:solidFill>
                  <a:srgbClr val="002060"/>
                </a:solidFill>
                <a:sym typeface="+mn-ea"/>
              </a:rPr>
              <a:t>Бэе бэедээ харша удхатай </a:t>
            </a:r>
            <a:r>
              <a:rPr lang="en-US" altLang="en-US" sz="4000" b="1">
                <a:solidFill>
                  <a:srgbClr val="002060"/>
                </a:solidFill>
                <a:sym typeface="+mn-ea"/>
              </a:rPr>
              <a:t>ү</a:t>
            </a:r>
            <a:r>
              <a:rPr lang="ru-RU" altLang="en-US" sz="4000" b="1">
                <a:solidFill>
                  <a:srgbClr val="002060"/>
                </a:solidFill>
                <a:sym typeface="+mn-ea"/>
              </a:rPr>
              <a:t>гэн</a:t>
            </a:r>
            <a:r>
              <a:rPr lang="en-US" altLang="en-US" sz="4000" b="1">
                <a:solidFill>
                  <a:srgbClr val="002060"/>
                </a:solidFill>
                <a:sym typeface="+mn-ea"/>
              </a:rPr>
              <a:t>үү</a:t>
            </a:r>
            <a:r>
              <a:rPr lang="ru-RU" altLang="en-US" sz="4000" b="1">
                <a:solidFill>
                  <a:srgbClr val="002060"/>
                </a:solidFill>
                <a:sym typeface="+mn-ea"/>
              </a:rPr>
              <a:t>дые антонимууд гэдэг.</a:t>
            </a:r>
            <a:endParaRPr lang="ru-RU" altLang="en-US" sz="4000" b="1">
              <a:solidFill>
                <a:srgbClr val="002060"/>
              </a:solidFill>
            </a:endParaRPr>
          </a:p>
          <a:p>
            <a:pPr marL="0" indent="0">
              <a:buClrTx/>
              <a:buSzTx/>
              <a:buFontTx/>
              <a:buNone/>
            </a:pPr>
            <a:endParaRPr lang="ru-RU" altLang="en-US" sz="4000" b="1"/>
          </a:p>
          <a:p>
            <a:pPr marL="0" indent="0">
              <a:buClrTx/>
              <a:buSzTx/>
              <a:buFontTx/>
              <a:buNone/>
            </a:pPr>
            <a:endParaRPr lang="ru-RU" altLang="en-US" sz="4000" b="1"/>
          </a:p>
          <a:p>
            <a:pPr marL="0" indent="0">
              <a:buClrTx/>
              <a:buSzTx/>
              <a:buFontTx/>
              <a:buNone/>
            </a:pPr>
            <a:r>
              <a:rPr lang="ru-RU" altLang="en-US" sz="4000" b="1">
                <a:solidFill>
                  <a:srgbClr val="002060"/>
                </a:solidFill>
                <a:sym typeface="+mn-ea"/>
              </a:rPr>
              <a:t>Антоним</a:t>
            </a:r>
            <a:r>
              <a:rPr lang="ru-RU" altLang="en-US" sz="4000" b="1">
                <a:sym typeface="+mn-ea"/>
              </a:rPr>
              <a:t> </a:t>
            </a:r>
            <a:r>
              <a:rPr lang="ru-RU" altLang="en-US" sz="4000" b="1">
                <a:solidFill>
                  <a:srgbClr val="C00000"/>
                </a:solidFill>
                <a:sym typeface="+mn-ea"/>
              </a:rPr>
              <a:t>«харша»</a:t>
            </a:r>
            <a:r>
              <a:rPr lang="ru-RU" altLang="en-US" sz="4000" b="1">
                <a:sym typeface="+mn-ea"/>
              </a:rPr>
              <a:t>, </a:t>
            </a:r>
            <a:r>
              <a:rPr lang="ru-RU" altLang="en-US" sz="4000" b="1">
                <a:solidFill>
                  <a:srgbClr val="C00000"/>
                </a:solidFill>
                <a:sym typeface="+mn-ea"/>
              </a:rPr>
              <a:t>«нэрэ»</a:t>
            </a:r>
            <a:r>
              <a:rPr lang="ru-RU" altLang="en-US" sz="4000" b="1">
                <a:sym typeface="+mn-ea"/>
              </a:rPr>
              <a:t> </a:t>
            </a:r>
            <a:r>
              <a:rPr lang="ru-RU" altLang="en-US" sz="4000" b="1">
                <a:solidFill>
                  <a:srgbClr val="002060"/>
                </a:solidFill>
                <a:sym typeface="+mn-ea"/>
              </a:rPr>
              <a:t>гэ</a:t>
            </a:r>
            <a:r>
              <a:rPr lang="en-US" altLang="ru-RU" sz="4000" b="1">
                <a:solidFill>
                  <a:srgbClr val="002060"/>
                </a:solidFill>
                <a:sym typeface="+mn-ea"/>
              </a:rPr>
              <a:t>h</a:t>
            </a:r>
            <a:r>
              <a:rPr lang="ru-RU" altLang="ru-RU" sz="4000" b="1">
                <a:solidFill>
                  <a:srgbClr val="002060"/>
                </a:solidFill>
                <a:sym typeface="+mn-ea"/>
              </a:rPr>
              <a:t>эн удхатай грек </a:t>
            </a:r>
            <a:r>
              <a:rPr lang="en-US" altLang="ru-RU" sz="4000" b="1">
                <a:solidFill>
                  <a:srgbClr val="002060"/>
                </a:solidFill>
                <a:sym typeface="+mn-ea"/>
              </a:rPr>
              <a:t>ү</a:t>
            </a:r>
            <a:r>
              <a:rPr lang="ru-RU" altLang="ru-RU" sz="4000" b="1">
                <a:solidFill>
                  <a:srgbClr val="002060"/>
                </a:solidFill>
                <a:sym typeface="+mn-ea"/>
              </a:rPr>
              <a:t>гэн</a:t>
            </a:r>
            <a:r>
              <a:rPr lang="en-US" altLang="ru-RU" sz="4000" b="1">
                <a:solidFill>
                  <a:srgbClr val="002060"/>
                </a:solidFill>
                <a:sym typeface="+mn-ea"/>
              </a:rPr>
              <a:t>үү</a:t>
            </a:r>
            <a:r>
              <a:rPr lang="ru-RU" altLang="ru-RU" sz="4000" b="1">
                <a:solidFill>
                  <a:srgbClr val="002060"/>
                </a:solidFill>
                <a:sym typeface="+mn-ea"/>
              </a:rPr>
              <a:t>д</a:t>
            </a:r>
            <a:r>
              <a:rPr lang="en-US" altLang="ru-RU" sz="4000" b="1">
                <a:solidFill>
                  <a:srgbClr val="002060"/>
                </a:solidFill>
                <a:sym typeface="+mn-ea"/>
              </a:rPr>
              <a:t>h</a:t>
            </a:r>
            <a:r>
              <a:rPr lang="ru-RU" altLang="ru-RU" sz="4000" b="1">
                <a:solidFill>
                  <a:srgbClr val="002060"/>
                </a:solidFill>
                <a:sym typeface="+mn-ea"/>
              </a:rPr>
              <a:t>ээ гара</a:t>
            </a:r>
            <a:r>
              <a:rPr lang="en-US" altLang="ru-RU" sz="4000" b="1">
                <a:solidFill>
                  <a:srgbClr val="002060"/>
                </a:solidFill>
                <a:sym typeface="+mn-ea"/>
              </a:rPr>
              <a:t>h</a:t>
            </a:r>
            <a:r>
              <a:rPr lang="ru-RU" altLang="ru-RU" sz="4000" b="1">
                <a:solidFill>
                  <a:srgbClr val="002060"/>
                </a:solidFill>
                <a:sym typeface="+mn-ea"/>
              </a:rPr>
              <a:t>ан байдаг.</a:t>
            </a:r>
            <a:endParaRPr lang="ru-RU" altLang="ru-RU" sz="4000" b="1"/>
          </a:p>
          <a:p>
            <a:endParaRPr lang="ru-RU" altLang="ru-RU" sz="40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35" y="635"/>
            <a:ext cx="12192635" cy="685736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24000" y="476672"/>
            <a:ext cx="44279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Эхэ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орон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түрэл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нютаг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Эльгэ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зүрхэм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инаг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дурам.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Yргэн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Буряад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аршаан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булаг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Энэл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наhам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эртын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дурам.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Байгал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далай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Бархан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Yндэр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Ангар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дүүхэй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Саяан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уула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Yлзы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hайхан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газар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дайда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Эсэгэ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мэтэ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эхэ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орон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010" y="271145"/>
            <a:ext cx="9366250" cy="1926590"/>
          </a:xfrm>
        </p:spPr>
        <p:txBody>
          <a:bodyPr>
            <a:normAutofit fontScale="90000"/>
          </a:bodyPr>
          <a:lstStyle/>
          <a:p>
            <a:r>
              <a:rPr lang="ru-RU" altLang="en-US" sz="3200" b="1">
                <a:solidFill>
                  <a:srgbClr val="002060"/>
                </a:solidFill>
                <a:sym typeface="+mn-ea"/>
              </a:rPr>
              <a:t>Буряад Уласта 6 хото бии: </a:t>
            </a:r>
            <a:br>
              <a:rPr lang="ru-RU" altLang="en-US" sz="3200" b="1">
                <a:solidFill>
                  <a:srgbClr val="002060"/>
                </a:solidFill>
                <a:sym typeface="+mn-ea"/>
              </a:rPr>
            </a:br>
            <a:r>
              <a:rPr lang="ru-RU" altLang="en-US" sz="3200" b="1">
                <a:solidFill>
                  <a:srgbClr val="002060"/>
                </a:solidFill>
                <a:sym typeface="+mn-ea"/>
              </a:rPr>
              <a:t>Улаан-</a:t>
            </a:r>
            <a:r>
              <a:rPr lang="en-US" altLang="en-US" sz="3200" b="1">
                <a:solidFill>
                  <a:srgbClr val="002060"/>
                </a:solidFill>
                <a:cs typeface="Mongolian Baiti" panose="03000500000000000000" charset="0"/>
                <a:sym typeface="+mn-ea"/>
              </a:rPr>
              <a:t>Ү</a:t>
            </a:r>
            <a:r>
              <a:rPr lang="ru-RU" altLang="en-US" sz="3200" b="1">
                <a:solidFill>
                  <a:srgbClr val="002060"/>
                </a:solidFill>
                <a:sym typeface="+mn-ea"/>
              </a:rPr>
              <a:t>дэ, Галуута нуур, Захаамин, Хяагта, Хойто-Байгал, Бабушкин.</a:t>
            </a:r>
            <a:r>
              <a:rPr lang="ru-RU" altLang="en-US" b="1">
                <a:solidFill>
                  <a:srgbClr val="002060"/>
                </a:solidFill>
              </a:rPr>
              <a:t/>
            </a:r>
            <a:br>
              <a:rPr lang="ru-RU" altLang="en-US" b="1">
                <a:solidFill>
                  <a:srgbClr val="002060"/>
                </a:solidFill>
              </a:rPr>
            </a:br>
            <a:endParaRPr lang="ru-RU" altLang="en-US" b="1">
              <a:solidFill>
                <a:srgbClr val="002060"/>
              </a:solidFill>
            </a:endParaRPr>
          </a:p>
        </p:txBody>
      </p:sp>
      <p:pic>
        <p:nvPicPr>
          <p:cNvPr id="4" name="Замещающее содержимое 3" descr="dostoprimechatelnosti-ulan-udje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035" y="1634490"/>
            <a:ext cx="4302125" cy="2346960"/>
          </a:xfrm>
          <a:prstGeom prst="rect">
            <a:avLst/>
          </a:prstGeom>
        </p:spPr>
      </p:pic>
      <p:pic>
        <p:nvPicPr>
          <p:cNvPr id="5" name="Замещающее содержимое 4" descr="гусиноозерск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630" y="1726565"/>
            <a:ext cx="3542665" cy="1992630"/>
          </a:xfrm>
          <a:prstGeom prst="rect">
            <a:avLst/>
          </a:prstGeom>
        </p:spPr>
      </p:pic>
      <p:pic>
        <p:nvPicPr>
          <p:cNvPr id="9219" name="Замещающее содержимое 4" descr="786401198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0765" y="1891665"/>
            <a:ext cx="3324860" cy="2494280"/>
          </a:xfrm>
        </p:spPr>
      </p:pic>
      <p:pic>
        <p:nvPicPr>
          <p:cNvPr id="6" name="Изображение 5" descr="кяхта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970" y="4221480"/>
            <a:ext cx="3108960" cy="1978025"/>
          </a:xfrm>
          <a:prstGeom prst="rect">
            <a:avLst/>
          </a:prstGeom>
        </p:spPr>
      </p:pic>
      <p:pic>
        <p:nvPicPr>
          <p:cNvPr id="7" name="Изображение 6" descr="северобайкальск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1985" y="4091940"/>
            <a:ext cx="3245485" cy="1825625"/>
          </a:xfrm>
          <a:prstGeom prst="rect">
            <a:avLst/>
          </a:prstGeom>
        </p:spPr>
      </p:pic>
      <p:pic>
        <p:nvPicPr>
          <p:cNvPr id="8" name="Изображение 7" descr="бабушкин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1780" y="4539615"/>
            <a:ext cx="4093845" cy="2051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005" y="2550795"/>
            <a:ext cx="10663555" cy="778510"/>
          </a:xfrm>
        </p:spPr>
        <p:txBody>
          <a:bodyPr>
            <a:normAutofit fontScale="90000"/>
          </a:bodyPr>
          <a:lstStyle/>
          <a:p>
            <a:r>
              <a:rPr lang="ru-RU" altLang="en-US" sz="3555" b="1">
                <a:solidFill>
                  <a:srgbClr val="002060"/>
                </a:solidFill>
              </a:rPr>
              <a:t>Улаан- </a:t>
            </a:r>
            <a:r>
              <a:rPr lang="en-US" altLang="ru-RU" sz="3555" b="1">
                <a:solidFill>
                  <a:srgbClr val="002060"/>
                </a:solidFill>
                <a:cs typeface="Mongolian Baiti" panose="03000500000000000000" charset="0"/>
              </a:rPr>
              <a:t>Ү</a:t>
            </a:r>
            <a:r>
              <a:rPr lang="ru-RU" altLang="ru-RU" sz="3555" b="1">
                <a:solidFill>
                  <a:srgbClr val="002060"/>
                </a:solidFill>
                <a:cs typeface="Mongolian Baiti" panose="03000500000000000000" charset="0"/>
              </a:rPr>
              <a:t>дэ хотодо 430 мянган х</a:t>
            </a:r>
            <a:r>
              <a:rPr lang="en-US" altLang="ru-RU" sz="3555" b="1">
                <a:solidFill>
                  <a:srgbClr val="002060"/>
                </a:solidFill>
                <a:cs typeface="Mongolian Baiti" panose="03000500000000000000" charset="0"/>
              </a:rPr>
              <a:t>ү</a:t>
            </a:r>
            <a:r>
              <a:rPr lang="ru-RU" altLang="ru-RU" sz="3555" b="1">
                <a:solidFill>
                  <a:srgbClr val="002060"/>
                </a:solidFill>
                <a:cs typeface="Mongolian Baiti" panose="03000500000000000000" charset="0"/>
              </a:rPr>
              <a:t>н ажа</a:t>
            </a:r>
            <a:r>
              <a:rPr lang="en-US" altLang="ru-RU" sz="3555" b="1">
                <a:solidFill>
                  <a:srgbClr val="002060"/>
                </a:solidFill>
                <a:cs typeface="Mongolian Baiti" panose="03000500000000000000" charset="0"/>
              </a:rPr>
              <a:t>h</a:t>
            </a:r>
            <a:r>
              <a:rPr lang="ru-RU" altLang="en-US" sz="3555" b="1">
                <a:solidFill>
                  <a:srgbClr val="002060"/>
                </a:solidFill>
                <a:cs typeface="Mongolian Baiti" panose="03000500000000000000" charset="0"/>
              </a:rPr>
              <a:t>уу</a:t>
            </a:r>
            <a:r>
              <a:rPr lang="ru-RU" altLang="ru-RU" sz="3555" b="1">
                <a:solidFill>
                  <a:srgbClr val="002060"/>
                </a:solidFill>
                <a:cs typeface="Mongolian Baiti" panose="03000500000000000000" charset="0"/>
              </a:rPr>
              <a:t>даг. </a:t>
            </a:r>
            <a:endParaRPr lang="ru-RU" altLang="en-US" sz="3555" b="1">
              <a:solidFill>
                <a:srgbClr val="002060"/>
              </a:solidFill>
              <a:cs typeface="Mongolian Baiti" panose="03000500000000000000" charset="0"/>
            </a:endParaRPr>
          </a:p>
        </p:txBody>
      </p:sp>
      <p:pic>
        <p:nvPicPr>
          <p:cNvPr id="5" name="Замещающее содержимое 4" descr="dostoprimechatelnosti-ulan-udje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855" y="355600"/>
            <a:ext cx="3821430" cy="2291080"/>
          </a:xfrm>
          <a:prstGeom prst="rect">
            <a:avLst/>
          </a:prstGeom>
        </p:spPr>
      </p:pic>
      <p:pic>
        <p:nvPicPr>
          <p:cNvPr id="6" name="Замещающее содержимое 5" descr="786401198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840" y="3329305"/>
            <a:ext cx="3686810" cy="2340610"/>
          </a:xfrm>
          <a:prstGeom prst="rect">
            <a:avLst/>
          </a:prstGeom>
        </p:spPr>
      </p:pic>
      <p:sp>
        <p:nvSpPr>
          <p:cNvPr id="7" name="Текстовое поле 6"/>
          <p:cNvSpPr txBox="1"/>
          <p:nvPr/>
        </p:nvSpPr>
        <p:spPr>
          <a:xfrm>
            <a:off x="828675" y="5599430"/>
            <a:ext cx="108635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3600" b="1">
                <a:solidFill>
                  <a:srgbClr val="002060"/>
                </a:solidFill>
              </a:rPr>
              <a:t>Захаамин хотодо 11 мянган х</a:t>
            </a:r>
            <a:r>
              <a:rPr lang="en-US" altLang="en-US" sz="3600" b="1">
                <a:solidFill>
                  <a:srgbClr val="002060"/>
                </a:solidFill>
                <a:cs typeface="Mongolian Baiti" panose="03000500000000000000" charset="0"/>
              </a:rPr>
              <a:t>ү</a:t>
            </a:r>
            <a:r>
              <a:rPr lang="ru-RU" altLang="en-US" sz="3600" b="1">
                <a:solidFill>
                  <a:srgbClr val="002060"/>
                </a:solidFill>
                <a:cs typeface="Mongolian Baiti" panose="03000500000000000000" charset="0"/>
              </a:rPr>
              <a:t>н ажа</a:t>
            </a:r>
            <a:r>
              <a:rPr lang="en-US" altLang="en-US" sz="3600" b="1">
                <a:solidFill>
                  <a:srgbClr val="002060"/>
                </a:solidFill>
                <a:cs typeface="Mongolian Baiti" panose="03000500000000000000" charset="0"/>
              </a:rPr>
              <a:t>h</a:t>
            </a:r>
            <a:r>
              <a:rPr lang="ru-RU" altLang="en-US" sz="3600" b="1">
                <a:solidFill>
                  <a:srgbClr val="002060"/>
                </a:solidFill>
                <a:cs typeface="Mongolian Baiti" panose="03000500000000000000" charset="0"/>
              </a:rPr>
              <a:t>уудаг.</a:t>
            </a:r>
            <a:endParaRPr lang="ru-RU" altLang="en-US" sz="36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>
                <a:solidFill>
                  <a:srgbClr val="002060"/>
                </a:solidFill>
              </a:rPr>
              <a:t>*Х</a:t>
            </a:r>
            <a:r>
              <a:rPr lang="en-US" altLang="en-US">
                <a:solidFill>
                  <a:srgbClr val="002060"/>
                </a:solidFill>
                <a:cs typeface="Mongolian Baiti" panose="03000500000000000000" charset="0"/>
              </a:rPr>
              <a:t>үн</a:t>
            </a:r>
            <a:r>
              <a:rPr lang="ru-RU" altLang="en-US">
                <a:solidFill>
                  <a:srgbClr val="002060"/>
                </a:solidFill>
                <a:cs typeface="Mongolian Baiti" panose="03000500000000000000" charset="0"/>
              </a:rPr>
              <a:t> зон - население.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quarter" idx="13"/>
          </p:nvPr>
        </p:nvSpPr>
        <p:spPr>
          <a:xfrm>
            <a:off x="1024890" y="2461260"/>
            <a:ext cx="4559935" cy="679450"/>
          </a:xfrm>
        </p:spPr>
        <p:txBody>
          <a:bodyPr/>
          <a:lstStyle/>
          <a:p>
            <a:pPr marL="68580" indent="0">
              <a:buNone/>
            </a:pPr>
            <a:r>
              <a:rPr lang="ru-RU" altLang="en-US" sz="2800" b="1">
                <a:solidFill>
                  <a:srgbClr val="002060"/>
                </a:solidFill>
                <a:sym typeface="+mn-ea"/>
              </a:rPr>
              <a:t>Улаан-</a:t>
            </a:r>
            <a:r>
              <a:rPr lang="en-US" altLang="en-US" sz="2800" b="1">
                <a:solidFill>
                  <a:srgbClr val="002060"/>
                </a:solidFill>
                <a:cs typeface="Mongolian Baiti" panose="03000500000000000000" charset="0"/>
                <a:sym typeface="+mn-ea"/>
              </a:rPr>
              <a:t>Ү</a:t>
            </a:r>
            <a:r>
              <a:rPr lang="ru-RU" altLang="en-US" sz="2800" b="1">
                <a:solidFill>
                  <a:srgbClr val="002060"/>
                </a:solidFill>
                <a:cs typeface="Mongolian Baiti" panose="03000500000000000000" charset="0"/>
                <a:sym typeface="+mn-ea"/>
              </a:rPr>
              <a:t>дэ томо хото.</a:t>
            </a:r>
            <a:endParaRPr lang="ru-RU" altLang="en-US" sz="2800" b="1">
              <a:solidFill>
                <a:srgbClr val="002060"/>
              </a:solidFill>
              <a:cs typeface="Mongolian Baiti" panose="03000500000000000000" charset="0"/>
            </a:endParaRPr>
          </a:p>
          <a:p>
            <a:endParaRPr lang="ru-RU" altLang="en-US" sz="2800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quarter" idx="14"/>
          </p:nvPr>
        </p:nvSpPr>
        <p:spPr>
          <a:xfrm>
            <a:off x="6990080" y="2475865"/>
            <a:ext cx="4144645" cy="664845"/>
          </a:xfrm>
        </p:spPr>
        <p:txBody>
          <a:bodyPr/>
          <a:lstStyle/>
          <a:p>
            <a:pPr marL="68580" indent="0">
              <a:buNone/>
            </a:pPr>
            <a:r>
              <a:rPr lang="ru-RU" altLang="en-US" sz="2800" b="1">
                <a:solidFill>
                  <a:srgbClr val="002060"/>
                </a:solidFill>
                <a:sym typeface="+mn-ea"/>
              </a:rPr>
              <a:t>Захаамин бага хото.</a:t>
            </a:r>
            <a:endParaRPr lang="ru-RU" altLang="en-US" sz="2800" b="1">
              <a:solidFill>
                <a:srgbClr val="002060"/>
              </a:solidFill>
            </a:endParaRPr>
          </a:p>
          <a:p>
            <a:endParaRPr lang="ru-RU" altLang="en-US" sz="2800"/>
          </a:p>
        </p:txBody>
      </p:sp>
      <p:pic>
        <p:nvPicPr>
          <p:cNvPr id="5" name="Изображение 4" descr="dostoprimechatelnosti-ulan-udje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960" y="3140710"/>
            <a:ext cx="5318125" cy="3072765"/>
          </a:xfrm>
          <a:prstGeom prst="rect">
            <a:avLst/>
          </a:prstGeom>
        </p:spPr>
      </p:pic>
      <p:pic>
        <p:nvPicPr>
          <p:cNvPr id="6" name="Изображение 5" descr="78640119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7135" y="3140710"/>
            <a:ext cx="5266055" cy="3072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420995" y="1027430"/>
            <a:ext cx="6194425" cy="1143000"/>
          </a:xfrm>
        </p:spPr>
        <p:txBody>
          <a:bodyPr>
            <a:normAutofit fontScale="90000"/>
          </a:bodyPr>
          <a:lstStyle/>
          <a:p>
            <a:r>
              <a:rPr lang="ru-RU" altLang="en-US" b="1">
                <a:solidFill>
                  <a:srgbClr val="002060"/>
                </a:solidFill>
              </a:rPr>
              <a:t>Байгал далайн г</a:t>
            </a:r>
            <a:r>
              <a:rPr lang="en-US" altLang="en-US" b="1">
                <a:solidFill>
                  <a:srgbClr val="002060"/>
                </a:solidFill>
                <a:cs typeface="Mongolian Baiti" panose="03000500000000000000" charset="0"/>
              </a:rPr>
              <a:t>ү</a:t>
            </a:r>
            <a:r>
              <a:rPr lang="ru-RU" altLang="en-US" b="1">
                <a:solidFill>
                  <a:srgbClr val="002060"/>
                </a:solidFill>
                <a:cs typeface="Mongolian Baiti" panose="03000500000000000000" charset="0"/>
              </a:rPr>
              <a:t>нзэгынь 1642 км.</a:t>
            </a:r>
          </a:p>
        </p:txBody>
      </p:sp>
      <p:pic>
        <p:nvPicPr>
          <p:cNvPr id="7" name="Замещающее содержимое 6" descr="93739632_3303834_baykal_11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790" y="306070"/>
            <a:ext cx="4752975" cy="3188970"/>
          </a:xfrm>
          <a:prstGeom prst="rect">
            <a:avLst/>
          </a:prstGeom>
        </p:spPr>
      </p:pic>
      <p:pic>
        <p:nvPicPr>
          <p:cNvPr id="8" name="Замещающее содержимое 7" descr="71098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445" y="3763010"/>
            <a:ext cx="4935220" cy="2743835"/>
          </a:xfrm>
          <a:prstGeom prst="rect">
            <a:avLst/>
          </a:prstGeom>
        </p:spPr>
      </p:pic>
      <p:sp>
        <p:nvSpPr>
          <p:cNvPr id="9" name="Текстовое поле 8"/>
          <p:cNvSpPr txBox="1"/>
          <p:nvPr/>
        </p:nvSpPr>
        <p:spPr>
          <a:xfrm>
            <a:off x="605790" y="4538345"/>
            <a:ext cx="61461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3600" b="1">
                <a:solidFill>
                  <a:srgbClr val="002060"/>
                </a:solidFill>
              </a:rPr>
              <a:t>Галуута нуурай гунзэгынь 28 метр.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9" grpId="0"/>
      <p:bldP spid="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26185" y="571500"/>
            <a:ext cx="9366250" cy="1751965"/>
          </a:xfrm>
        </p:spPr>
        <p:txBody>
          <a:bodyPr>
            <a:normAutofit fontScale="90000"/>
          </a:bodyPr>
          <a:lstStyle/>
          <a:p>
            <a:r>
              <a:rPr lang="ru-RU" altLang="en-US" b="1">
                <a:solidFill>
                  <a:srgbClr val="004D99"/>
                </a:solidFill>
                <a:sym typeface="+mn-ea"/>
              </a:rPr>
              <a:t>Буряад Уласта олон гол м</a:t>
            </a:r>
            <a:r>
              <a:rPr lang="en-US" altLang="en-US" b="1">
                <a:solidFill>
                  <a:srgbClr val="004D99"/>
                </a:solidFill>
                <a:sym typeface="+mn-ea"/>
              </a:rPr>
              <a:t>ү</a:t>
            </a:r>
            <a:r>
              <a:rPr lang="ru-RU" altLang="en-US" b="1">
                <a:solidFill>
                  <a:srgbClr val="004D99"/>
                </a:solidFill>
                <a:sym typeface="+mn-ea"/>
              </a:rPr>
              <a:t>рэн</a:t>
            </a:r>
            <a:r>
              <a:rPr lang="en-US" altLang="en-US" b="1">
                <a:solidFill>
                  <a:srgbClr val="004D99"/>
                </a:solidFill>
                <a:sym typeface="+mn-ea"/>
              </a:rPr>
              <a:t>үү</a:t>
            </a:r>
            <a:r>
              <a:rPr lang="ru-RU" altLang="en-US" b="1">
                <a:solidFill>
                  <a:srgbClr val="004D99"/>
                </a:solidFill>
                <a:sym typeface="+mn-ea"/>
              </a:rPr>
              <a:t>д бии: Сэлэнгэ, Үдэ, Зэдэ, Хёмо, Хэнгэргэ.</a:t>
            </a:r>
            <a:r>
              <a:rPr lang="ru-RU" altLang="en-US" b="1">
                <a:solidFill>
                  <a:srgbClr val="004D99"/>
                </a:solidFill>
              </a:rPr>
              <a:t/>
            </a:r>
            <a:br>
              <a:rPr lang="ru-RU" altLang="en-US" b="1">
                <a:solidFill>
                  <a:srgbClr val="004D99"/>
                </a:solidFill>
              </a:rPr>
            </a:br>
            <a:endParaRPr lang="ru-RU" altLang="en-US"/>
          </a:p>
        </p:txBody>
      </p:sp>
      <p:pic>
        <p:nvPicPr>
          <p:cNvPr id="7" name="Замещающее содержимое 6" descr="река джида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9530" y="2138680"/>
            <a:ext cx="7012940" cy="43586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7325" y="704850"/>
            <a:ext cx="6043930" cy="2295525"/>
          </a:xfrm>
        </p:spPr>
        <p:txBody>
          <a:bodyPr>
            <a:normAutofit fontScale="90000"/>
          </a:bodyPr>
          <a:lstStyle/>
          <a:p>
            <a:r>
              <a:rPr lang="ru-RU" altLang="en-US" b="1">
                <a:solidFill>
                  <a:srgbClr val="002060"/>
                </a:solidFill>
              </a:rPr>
              <a:t>Сэлэнгэ м</a:t>
            </a:r>
            <a:r>
              <a:rPr lang="en-US" altLang="ru-RU" b="1">
                <a:solidFill>
                  <a:srgbClr val="002060"/>
                </a:solidFill>
                <a:cs typeface="Mongolian Baiti" panose="03000500000000000000" charset="0"/>
              </a:rPr>
              <a:t>ү</a:t>
            </a:r>
            <a:r>
              <a:rPr lang="ru-RU" altLang="en-US" b="1">
                <a:solidFill>
                  <a:srgbClr val="002060"/>
                </a:solidFill>
                <a:cs typeface="Mongolian Baiti" panose="03000500000000000000" charset="0"/>
              </a:rPr>
              <a:t>рэнэй утань 1024 модо болодог.</a:t>
            </a:r>
            <a:br>
              <a:rPr lang="ru-RU" altLang="en-US" b="1">
                <a:solidFill>
                  <a:srgbClr val="002060"/>
                </a:solidFill>
                <a:cs typeface="Mongolian Baiti" panose="03000500000000000000" charset="0"/>
              </a:rPr>
            </a:br>
            <a:r>
              <a:rPr lang="ru-RU" altLang="en-US" b="1">
                <a:solidFill>
                  <a:srgbClr val="002060"/>
                </a:solidFill>
                <a:cs typeface="Mongolian Baiti" panose="03000500000000000000" charset="0"/>
              </a:rPr>
              <a:t/>
            </a:r>
            <a:br>
              <a:rPr lang="ru-RU" altLang="en-US" b="1">
                <a:solidFill>
                  <a:srgbClr val="002060"/>
                </a:solidFill>
                <a:cs typeface="Mongolian Baiti" panose="03000500000000000000" charset="0"/>
              </a:rPr>
            </a:br>
            <a:r>
              <a:rPr lang="ru-RU" altLang="en-US" b="1">
                <a:solidFill>
                  <a:srgbClr val="002060"/>
                </a:solidFill>
                <a:cs typeface="Mongolian Baiti" panose="03000500000000000000" charset="0"/>
              </a:rPr>
              <a:t>*Модо-киллометр</a:t>
            </a:r>
          </a:p>
        </p:txBody>
      </p:sp>
      <p:pic>
        <p:nvPicPr>
          <p:cNvPr id="4" name="Замещающее содержимое 3" descr="селенга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790" y="338455"/>
            <a:ext cx="4559935" cy="3419475"/>
          </a:xfrm>
          <a:prstGeom prst="rect">
            <a:avLst/>
          </a:prstGeom>
        </p:spPr>
      </p:pic>
      <p:pic>
        <p:nvPicPr>
          <p:cNvPr id="5" name="Замещающее содержимое 4" descr="кынгарга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3330" y="2998470"/>
            <a:ext cx="5214620" cy="3475990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605790" y="4271010"/>
            <a:ext cx="556895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4000" b="1">
                <a:solidFill>
                  <a:srgbClr val="002060"/>
                </a:solidFill>
              </a:rPr>
              <a:t>Хэнгэргэ м</a:t>
            </a:r>
            <a:r>
              <a:rPr lang="en-US" altLang="en-US" sz="4000" b="1">
                <a:solidFill>
                  <a:srgbClr val="002060"/>
                </a:solidFill>
                <a:cs typeface="Mongolian Baiti" panose="03000500000000000000" charset="0"/>
              </a:rPr>
              <a:t>ү</a:t>
            </a:r>
            <a:r>
              <a:rPr lang="ru-RU" altLang="en-US" sz="4000" b="1">
                <a:solidFill>
                  <a:srgbClr val="002060"/>
                </a:solidFill>
                <a:cs typeface="Mongolian Baiti" panose="03000500000000000000" charset="0"/>
              </a:rPr>
              <a:t>рэнэй утань 26 модо болодог.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</Words>
  <Application>Microsoft Office PowerPoint</Application>
  <PresentationFormat>Широкоэкранный</PresentationFormat>
  <Paragraphs>27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Century Gothic</vt:lpstr>
      <vt:lpstr>Mongolian Baiti</vt:lpstr>
      <vt:lpstr>Times New Roman</vt:lpstr>
      <vt:lpstr>Wingdings 2</vt:lpstr>
      <vt:lpstr>Остин</vt:lpstr>
      <vt:lpstr>1_Остин</vt:lpstr>
      <vt:lpstr>Дээшэ - доошо,  Дүүжэн - даажан,  Урагша - хойшо,  Дүүжэн - даажан. </vt:lpstr>
      <vt:lpstr>Антонимууд </vt:lpstr>
      <vt:lpstr>Презентация PowerPoint</vt:lpstr>
      <vt:lpstr>Буряад Уласта 6 хото бии:  Улаан-Үдэ, Галуута нуур, Захаамин, Хяагта, Хойто-Байгал, Бабушкин. </vt:lpstr>
      <vt:lpstr>Улаан- Үдэ хотодо 430 мянган хүн ажаhуудаг. </vt:lpstr>
      <vt:lpstr>*Хүн зон - население.</vt:lpstr>
      <vt:lpstr>Байгал далайн гүнзэгынь 1642 км.</vt:lpstr>
      <vt:lpstr>Буряад Уласта олон гол мүрэнүүд бии: Сэлэнгэ, Үдэ, Зэдэ, Хёмо, Хэнгэргэ. </vt:lpstr>
      <vt:lpstr>Сэлэнгэ мүрэнэй утань 1024 модо болодог.  *Модо-киллометр</vt:lpstr>
      <vt:lpstr>Сэлэнгэ ута мүрэнэй салгидан миралзаха харагдана.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2022-11-14T05:24:00Z</dcterms:created>
  <dcterms:modified xsi:type="dcterms:W3CDTF">2022-11-17T01:35:56Z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5A4B67EABDB14BC6A1A63D36B8E6C83D</vt:lpwstr>
  </property>
  <property fmtid="{D5CDD505-2E9C-101B-9397-08002B2CF9AE}" pid="3" name="KSOProductBuildVer">
    <vt:lpwstr>1049-11.2.0.11341</vt:lpwstr>
  </property>
</Properties>
</file>