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8" r:id="rId3"/>
    <p:sldId id="262" r:id="rId4"/>
    <p:sldId id="263" r:id="rId5"/>
    <p:sldId id="264" r:id="rId6"/>
    <p:sldId id="265" r:id="rId7"/>
    <p:sldId id="271" r:id="rId8"/>
    <p:sldId id="270" r:id="rId9"/>
    <p:sldId id="269" r:id="rId10"/>
    <p:sldId id="25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7812CC-862A-4DA0-819B-B679B446A313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243A38-CCFC-4612-B0A9-435F1C02B7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7697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243A38-CCFC-4612-B0A9-435F1C02B74E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086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243A38-CCFC-4612-B0A9-435F1C02B74E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086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243A38-CCFC-4612-B0A9-435F1C02B74E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086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243A38-CCFC-4612-B0A9-435F1C02B74E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086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243A38-CCFC-4612-B0A9-435F1C02B74E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086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243A38-CCFC-4612-B0A9-435F1C02B74E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086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243A38-CCFC-4612-B0A9-435F1C02B74E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086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B6C3A-66EA-4C60-AD47-D489433CAE2E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D1CF0-1741-4D1B-8744-5AC8996F69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7753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B6C3A-66EA-4C60-AD47-D489433CAE2E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D1CF0-1741-4D1B-8744-5AC8996F69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8934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B6C3A-66EA-4C60-AD47-D489433CAE2E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D1CF0-1741-4D1B-8744-5AC8996F69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1854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B6C3A-66EA-4C60-AD47-D489433CAE2E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D1CF0-1741-4D1B-8744-5AC8996F69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908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B6C3A-66EA-4C60-AD47-D489433CAE2E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D1CF0-1741-4D1B-8744-5AC8996F69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4203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B6C3A-66EA-4C60-AD47-D489433CAE2E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D1CF0-1741-4D1B-8744-5AC8996F69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880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B6C3A-66EA-4C60-AD47-D489433CAE2E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D1CF0-1741-4D1B-8744-5AC8996F69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6478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B6C3A-66EA-4C60-AD47-D489433CAE2E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D1CF0-1741-4D1B-8744-5AC8996F69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9201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B6C3A-66EA-4C60-AD47-D489433CAE2E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D1CF0-1741-4D1B-8744-5AC8996F69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382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B6C3A-66EA-4C60-AD47-D489433CAE2E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D1CF0-1741-4D1B-8744-5AC8996F69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351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B6C3A-66EA-4C60-AD47-D489433CAE2E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D1CF0-1741-4D1B-8744-5AC8996F69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3427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8B6C3A-66EA-4C60-AD47-D489433CAE2E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ED1CF0-1741-4D1B-8744-5AC8996F69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2894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6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6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6.pn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6.pn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7.png"/><Relationship Id="rId9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06" y="26891"/>
            <a:ext cx="903649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Урок-исследование </a:t>
            </a:r>
            <a:br>
              <a:rPr lang="ru-RU" dirty="0" smtClean="0"/>
            </a:br>
            <a:r>
              <a:rPr lang="ru-RU" dirty="0" smtClean="0"/>
              <a:t>выталкивающая сила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3886200"/>
            <a:ext cx="6944816" cy="17526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Урок физики.  7 класс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040" y="569056"/>
            <a:ext cx="8640960" cy="5651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0088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горь\Pictures\Рисунок1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356" y="116632"/>
            <a:ext cx="8966644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12576" y="2827708"/>
            <a:ext cx="1871663" cy="138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2060848"/>
            <a:ext cx="858837" cy="79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3280321"/>
            <a:ext cx="749300" cy="817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Волна 3"/>
          <p:cNvSpPr/>
          <p:nvPr/>
        </p:nvSpPr>
        <p:spPr>
          <a:xfrm>
            <a:off x="323255" y="332656"/>
            <a:ext cx="8569225" cy="2628960"/>
          </a:xfrm>
          <a:prstGeom prst="wave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perspectiveHeroicExtremeLeftFacing"/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Спасибо за урок </a:t>
            </a:r>
            <a:endParaRPr lang="ru-RU" sz="8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9538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32 -0.01318 L 0.96841 -0.02359 " pathEditMode="relative" rAng="0" ptsTypes="AA">
                                      <p:cBhvr>
                                        <p:cTn id="6" dur="7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260" y="-53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7 0.07771 L 0.00156 -0.58348 " pathEditMode="relative" rAng="0" ptsTypes="AA">
                                      <p:cBhvr>
                                        <p:cTn id="8" dur="7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" y="-330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3975" y="1600200"/>
            <a:ext cx="607605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" y="481013"/>
            <a:ext cx="7915275" cy="589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5408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034"/>
            <a:ext cx="9144000" cy="6865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868" y="268672"/>
            <a:ext cx="8446306" cy="606401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C:\Users\игорь\Pictures\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267388"/>
            <a:ext cx="4122737" cy="389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игорь\Pictures\Рисунок3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4266"/>
            <a:ext cx="5721350" cy="3605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8531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034"/>
            <a:ext cx="9144000" cy="6865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868" y="257519"/>
            <a:ext cx="8446306" cy="606401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88023" y="1674557"/>
            <a:ext cx="3368857" cy="99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90843" y="1052736"/>
            <a:ext cx="46292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Объект исследования</a:t>
            </a:r>
            <a:endParaRPr lang="ru-RU" sz="3600" b="1" dirty="0"/>
          </a:p>
        </p:txBody>
      </p:sp>
      <p:sp>
        <p:nvSpPr>
          <p:cNvPr id="4" name="TextBox 3"/>
          <p:cNvSpPr txBox="1"/>
          <p:nvPr/>
        </p:nvSpPr>
        <p:spPr>
          <a:xfrm rot="10800000" flipH="1" flipV="1">
            <a:off x="1575581" y="2588454"/>
            <a:ext cx="3212441" cy="26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971600" y="2286164"/>
            <a:ext cx="74888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u="sng" dirty="0" smtClean="0"/>
              <a:t>От чего зависит                                </a:t>
            </a:r>
            <a:r>
              <a:rPr lang="ru-RU" sz="3600" b="1" u="sng" dirty="0" smtClean="0"/>
              <a:t>?</a:t>
            </a:r>
            <a:endParaRPr lang="ru-RU" sz="3600" b="1" u="sng" dirty="0"/>
          </a:p>
        </p:txBody>
      </p:sp>
      <p:sp>
        <p:nvSpPr>
          <p:cNvPr id="8" name="TextBox 7"/>
          <p:cNvSpPr txBox="1"/>
          <p:nvPr/>
        </p:nvSpPr>
        <p:spPr>
          <a:xfrm>
            <a:off x="1251749" y="3532421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/>
              <a:t>От массы тела?</a:t>
            </a:r>
            <a:endParaRPr lang="ru-RU" sz="3200" b="1" u="sng" dirty="0"/>
          </a:p>
        </p:txBody>
      </p:sp>
      <p:sp>
        <p:nvSpPr>
          <p:cNvPr id="10" name="TextBox 9"/>
          <p:cNvSpPr txBox="1"/>
          <p:nvPr/>
        </p:nvSpPr>
        <p:spPr>
          <a:xfrm>
            <a:off x="1251748" y="4437112"/>
            <a:ext cx="34642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/>
              <a:t>От объёма тела?</a:t>
            </a:r>
            <a:endParaRPr lang="ru-RU" sz="3200" b="1" u="sng" dirty="0"/>
          </a:p>
        </p:txBody>
      </p:sp>
      <p:sp>
        <p:nvSpPr>
          <p:cNvPr id="11" name="TextBox 10"/>
          <p:cNvSpPr txBox="1"/>
          <p:nvPr/>
        </p:nvSpPr>
        <p:spPr>
          <a:xfrm>
            <a:off x="1403648" y="5301208"/>
            <a:ext cx="5688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/>
              <a:t>От плотности жидкости?</a:t>
            </a:r>
            <a:endParaRPr lang="ru-RU" sz="3200" b="1" u="sng" dirty="0"/>
          </a:p>
        </p:txBody>
      </p:sp>
    </p:spTree>
    <p:extLst>
      <p:ext uri="{BB962C8B-B14F-4D97-AF65-F5344CB8AC3E}">
        <p14:creationId xmlns:p14="http://schemas.microsoft.com/office/powerpoint/2010/main" val="1986273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034"/>
            <a:ext cx="9144000" cy="6865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202" y="347849"/>
            <a:ext cx="8446306" cy="606401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3405" y="347849"/>
            <a:ext cx="3571875" cy="314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5576" y="3717032"/>
            <a:ext cx="7704856" cy="23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476672"/>
            <a:ext cx="1944216" cy="3032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C:\Users\игорь\Pictures\Рисунок5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2492" y="692696"/>
            <a:ext cx="29337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0121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034"/>
            <a:ext cx="9144000" cy="6865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868" y="268672"/>
            <a:ext cx="8446306" cy="606401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4271" y="341405"/>
            <a:ext cx="8292186" cy="58715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560" y="4300785"/>
            <a:ext cx="1547335" cy="1780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67744" y="4300785"/>
            <a:ext cx="1944217" cy="1815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Фигура, имеющая форму буквы L 2"/>
          <p:cNvSpPr/>
          <p:nvPr/>
        </p:nvSpPr>
        <p:spPr>
          <a:xfrm rot="18601945">
            <a:off x="7084564" y="2002942"/>
            <a:ext cx="703871" cy="649905"/>
          </a:xfrm>
          <a:prstGeom prst="corner">
            <a:avLst/>
          </a:prstGeom>
          <a:scene3d>
            <a:camera prst="isometricRightUp"/>
            <a:lightRig rig="threePt" dir="t"/>
          </a:scene3d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9" name="Picture 11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2926" y="2637536"/>
            <a:ext cx="896937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0" name="Picture 1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2926" y="3752303"/>
            <a:ext cx="896937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0121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034"/>
            <a:ext cx="9144000" cy="6865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8847" y="396992"/>
            <a:ext cx="8446306" cy="606401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469900"/>
            <a:ext cx="3365500" cy="296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52120" y="836712"/>
            <a:ext cx="2592288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851920" y="3244334"/>
            <a:ext cx="92221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836712"/>
            <a:ext cx="41044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Легенда об Архимеде</a:t>
            </a:r>
          </a:p>
        </p:txBody>
      </p:sp>
      <p:pic>
        <p:nvPicPr>
          <p:cNvPr id="1026" name="Picture 2" descr="C:\Users\игорь\Pictures\Рисунок1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3" y="1951036"/>
            <a:ext cx="4392489" cy="4221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3014" y="3598277"/>
            <a:ext cx="2730500" cy="1944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5174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034"/>
            <a:ext cx="9144000" cy="6865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868" y="268672"/>
            <a:ext cx="8446306" cy="606401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41402" y="338404"/>
            <a:ext cx="3359150" cy="296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460238"/>
            <a:ext cx="3359150" cy="296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3292400"/>
            <a:ext cx="3359150" cy="296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игорь\Pictures\6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8851" y="3573016"/>
            <a:ext cx="2797175" cy="195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игорь\Pictures\7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6520" y="620787"/>
            <a:ext cx="2728913" cy="201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игорь\Pictures\9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826" y="774775"/>
            <a:ext cx="2660650" cy="1862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5174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034"/>
            <a:ext cx="9144000" cy="6865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868" y="268672"/>
            <a:ext cx="8446306" cy="606401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62175" y="404664"/>
            <a:ext cx="4819650" cy="5616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5174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38</Words>
  <Application>Microsoft Office PowerPoint</Application>
  <PresentationFormat>Экран (4:3)</PresentationFormat>
  <Paragraphs>16</Paragraphs>
  <Slides>10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Урок-исследование  выталкивающая сила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BlackShine TEAM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игорь</cp:lastModifiedBy>
  <cp:revision>23</cp:revision>
  <dcterms:created xsi:type="dcterms:W3CDTF">2016-01-30T15:25:52Z</dcterms:created>
  <dcterms:modified xsi:type="dcterms:W3CDTF">2022-11-17T18:39:10Z</dcterms:modified>
</cp:coreProperties>
</file>