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40;&#1058;&#1058;&#1045;&#1057;&#1058;&#1040;&#1062;&#1048;&#1071;%20&#1070;&#1044;&#1048;&#1053;&#1040;%20&#1040;&#1057;\&#1072;&#1082;&#1094;&#1080;&#1103;%20&#1087;&#1072;&#1084;&#1103;&#1090;&#1080;%20&#1073;&#1083;&#1086;&#1082;&#1072;&#1076;&#1085;&#1099;&#1081;%20&#1093;&#1083;&#1077;&#1073;\&#1041;&#1083;&#1086;&#1082;&#1072;&#1076;&#1072;%20&#1051;&#1077;&#1085;&#1080;&#1085;&#1075;&#1088;&#1072;&#1076;&#1072;%20&#1075;&#1083;&#1072;&#1079;&#1072;&#1084;&#1080;%20&#1076;&#1077;&#1090;&#1077;&#1081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0;&#1058;&#1058;&#1045;&#1057;&#1058;&#1040;&#1062;&#1048;&#1071;%20&#1070;&#1044;&#1048;&#1053;&#1040;%20&#1040;&#1057;\&#1072;&#1082;&#1094;&#1080;&#1103;%20&#1087;&#1072;&#1084;&#1103;&#1090;&#1080;%20&#1073;&#1083;&#1086;&#1082;&#1072;&#1076;&#1085;&#1099;&#1081;%20&#1093;&#1083;&#1077;&#1073;\&#1040;&#1085;&#1089;&#1072;&#1084;&#1073;&#1083;&#1100;%20&#1080;&#1084;&#1077;&#1085;&#1080;%20&#1040;&#1083;&#1077;&#1082;&#1089;&#1072;&#1085;&#1076;&#1088;&#1086;&#1074;&#1072;%20-%20&#1057;&#1074;&#1103;&#1097;&#1077;&#1085;&#1085;&#1072;&#1103;%20&#1042;&#1086;&#1081;&#1085;&#107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0" y="1772816"/>
            <a:ext cx="4572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Всероссийский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 памяти «Блокадный хлеб»</a:t>
            </a:r>
            <a:endParaRPr kumimoji="0" lang="ru-RU" sz="4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thumbnail_stavit_e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496" y="0"/>
            <a:ext cx="48704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el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070563" cy="3744416"/>
          </a:xfrm>
          <a:prstGeom prst="rect">
            <a:avLst/>
          </a:prstGeom>
        </p:spPr>
      </p:pic>
      <p:pic>
        <p:nvPicPr>
          <p:cNvPr id="3" name="Рисунок 2" descr="img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79978" y="3284984"/>
            <a:ext cx="4764021" cy="35730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46425"/>
            <a:ext cx="3203848" cy="4030647"/>
          </a:xfrm>
          <a:prstGeom prst="rect">
            <a:avLst/>
          </a:prstGeom>
        </p:spPr>
      </p:pic>
      <p:pic>
        <p:nvPicPr>
          <p:cNvPr id="3" name="Рисунок 2" descr="a5bf3bcb6da7aa500910d449384e328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332656"/>
            <a:ext cx="5292080" cy="3182304"/>
          </a:xfrm>
          <a:prstGeom prst="rect">
            <a:avLst/>
          </a:prstGeom>
        </p:spPr>
      </p:pic>
      <p:pic>
        <p:nvPicPr>
          <p:cNvPr id="4" name="Рисунок 3" descr="555(101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35896" y="3717032"/>
            <a:ext cx="4067944" cy="29314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локада Ленинграда глазами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L3QGY9EW5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36600" y="12700"/>
            <a:ext cx="7670800" cy="6832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1409f44659184515354f968fef7f9b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88640"/>
            <a:ext cx="5148064" cy="3861048"/>
          </a:xfrm>
          <a:prstGeom prst="rect">
            <a:avLst/>
          </a:prstGeom>
        </p:spPr>
      </p:pic>
      <p:pic>
        <p:nvPicPr>
          <p:cNvPr id="3" name="Рисунок 2" descr="article_f20c26b50583f83a4be0aceb921cf2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429000"/>
            <a:ext cx="4572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r261BaXgAAaux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Ансамбль имени Александрова - Священная Вой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 flipH="1">
            <a:off x="7380312" y="5517232"/>
            <a:ext cx="639688" cy="697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56792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Блокада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окружение войск противника, а также изоляция враждебного государства, города с целью прекращения его сношений с внешним миром.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(Словарь С.И. Ожегова)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БЛОКАДА?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истовка А6 оборотная.t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Бомбоубежище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— защитное сооружение, объект гражданской обороны, предназначалось для защиты укрываемых от фугасного и осколочного действия авиабомб и снарядов, обломков разрушенных зданий и отравляющего действия ядовитых газов.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Гранат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356992"/>
            <a:ext cx="3903815" cy="2524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594928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Фугасные боеприпасы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bez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3356992"/>
            <a:ext cx="3711067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4128" y="60212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Бомбоубежище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cp557Tpy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6344" y="116632"/>
            <a:ext cx="65162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Дорогой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шел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хлеб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дорогой дружбы многих к многим.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Еще не знают на земле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страшней и радостней дороги.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«Ленинградская поэма» О. Ф.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Берггольц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rigina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8227" y="44624"/>
            <a:ext cx="3147629" cy="2882484"/>
          </a:xfrm>
          <a:prstGeom prst="rect">
            <a:avLst/>
          </a:prstGeom>
        </p:spPr>
      </p:pic>
      <p:pic>
        <p:nvPicPr>
          <p:cNvPr id="4" name="Рисунок 3" descr="Doroga-z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356992"/>
            <a:ext cx="4690166" cy="2858070"/>
          </a:xfrm>
          <a:prstGeom prst="rect">
            <a:avLst/>
          </a:prstGeom>
        </p:spPr>
      </p:pic>
      <p:pic>
        <p:nvPicPr>
          <p:cNvPr id="5" name="Рисунок 4" descr="original (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4048" y="3356992"/>
            <a:ext cx="3964550" cy="28803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46</Words>
  <Application>Microsoft Office PowerPoint</Application>
  <PresentationFormat>Экран (4:3)</PresentationFormat>
  <Paragraphs>14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ЧТО ТАКОЕ БЛОКАДА?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Юдина</dc:creator>
  <cp:lastModifiedBy>Анна Мельникова</cp:lastModifiedBy>
  <cp:revision>188</cp:revision>
  <dcterms:created xsi:type="dcterms:W3CDTF">2020-01-23T18:12:25Z</dcterms:created>
  <dcterms:modified xsi:type="dcterms:W3CDTF">2022-11-17T11:00:46Z</dcterms:modified>
</cp:coreProperties>
</file>