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6" r:id="rId3"/>
    <p:sldId id="259" r:id="rId4"/>
    <p:sldId id="260" r:id="rId5"/>
    <p:sldId id="261" r:id="rId6"/>
    <p:sldId id="262" r:id="rId7"/>
    <p:sldId id="290" r:id="rId8"/>
    <p:sldId id="263" r:id="rId9"/>
    <p:sldId id="264" r:id="rId10"/>
    <p:sldId id="265" r:id="rId11"/>
    <p:sldId id="267" r:id="rId12"/>
    <p:sldId id="28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8732" autoAdjust="0"/>
  </p:normalViewPr>
  <p:slideViewPr>
    <p:cSldViewPr>
      <p:cViewPr varScale="1">
        <p:scale>
          <a:sx n="59" d="100"/>
          <a:sy n="59" d="100"/>
        </p:scale>
        <p:origin x="-14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5AB20-B96E-4F52-9B66-0BA5EA483C59}" type="datetimeFigureOut">
              <a:rPr lang="ru-RU" smtClean="0"/>
              <a:t>03.11.2018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0A0FB1-4721-4C28-99A0-779957950E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217B4F-051A-4DE0-81B1-0B7C5577A22D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508/kur-valentina.11d/0_8d9cf_ff79cdf8_XL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508/kur-valentina.11d/0_8d9cf_ff79cdf8_XL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www.smayli.ru/data/smiles/pticia-784.gi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4/80/85/80085417_007i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raybrig.narod.ru/5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4put.ru/pictures/max/221/679631.gif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top-podarok.ru/preview/r/-x-/products/product_1096527_1.j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508/kur-valentina.11d/0_8d9cf_ff79cdf8_XL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508/kur-valentina.11d/0_8d9cf_ff79cdf8_XL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714356"/>
            <a:ext cx="679705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Разгадай загадки</a:t>
            </a:r>
            <a:endParaRPr lang="ru-RU" sz="6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uchenaja_so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2285992"/>
            <a:ext cx="3234316" cy="3803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i-main-pic" descr="Картинка 4 из 21102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1785926"/>
            <a:ext cx="135732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1604" y="5357826"/>
            <a:ext cx="5429288" cy="951848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левых ботинка</a:t>
            </a:r>
            <a:endParaRPr lang="ru-RU" sz="2400" b="1" i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214422"/>
            <a:ext cx="65722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Детям купили 4 пары ботинок.</a:t>
            </a:r>
          </a:p>
          <a:p>
            <a:pPr algn="ctr"/>
            <a:endParaRPr lang="ru-RU" sz="3600" b="1" i="1" dirty="0" smtClean="0">
              <a:solidFill>
                <a:srgbClr val="FFFF0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Сколько левых ботинок купили?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i-main-pic" descr="Картинка 4 из 21102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1285860"/>
            <a:ext cx="135732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57356" y="5572140"/>
            <a:ext cx="5000660" cy="727651"/>
          </a:xfrm>
          <a:prstGeom prst="rect">
            <a:avLst/>
          </a:prstGeom>
          <a:noFill/>
        </p:spPr>
        <p:txBody>
          <a:bodyPr wrap="square" rtlCol="0">
            <a:prstTxWarp prst="textDeflateTop">
              <a:avLst>
                <a:gd name="adj" fmla="val 3991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деревьев</a:t>
            </a:r>
            <a:endParaRPr lang="ru-RU" sz="2800" b="1" i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1142984"/>
            <a:ext cx="67866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Посадили 3 берёзы, 2 дуба и кустик розы.</a:t>
            </a:r>
          </a:p>
          <a:p>
            <a:endParaRPr lang="ru-RU" sz="3200" b="1" i="1" dirty="0" smtClean="0">
              <a:solidFill>
                <a:srgbClr val="FFFF00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Сколько всего деревьев?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77 из 608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164313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000240"/>
            <a:ext cx="8643998" cy="3214710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>
                <a:gd name="adj" fmla="val 77527"/>
              </a:avLst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15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Молодцы!</a:t>
            </a:r>
            <a:endParaRPr lang="ru-RU" sz="115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4" name="Picture 2" descr="D:\Оля\анимашки\Питер Пен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429132"/>
            <a:ext cx="192882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714356"/>
            <a:ext cx="67866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FF00"/>
                </a:solidFill>
              </a:rPr>
              <a:t>Мордочка усатая,</a:t>
            </a:r>
          </a:p>
          <a:p>
            <a:pPr algn="ctr"/>
            <a:r>
              <a:rPr lang="ru-RU" sz="4400" b="1" i="1" dirty="0" smtClean="0">
                <a:solidFill>
                  <a:srgbClr val="FFFF00"/>
                </a:solidFill>
              </a:rPr>
              <a:t>Шубка полосатая,</a:t>
            </a:r>
          </a:p>
          <a:p>
            <a:pPr algn="ctr"/>
            <a:r>
              <a:rPr lang="ru-RU" sz="4400" b="1" i="1" dirty="0" smtClean="0">
                <a:solidFill>
                  <a:srgbClr val="FFFF00"/>
                </a:solidFill>
              </a:rPr>
              <a:t>Часто умывается,</a:t>
            </a:r>
          </a:p>
          <a:p>
            <a:pPr algn="ctr"/>
            <a:r>
              <a:rPr lang="ru-RU" sz="4400" b="1" i="1" dirty="0" smtClean="0">
                <a:solidFill>
                  <a:srgbClr val="FFFF00"/>
                </a:solidFill>
              </a:rPr>
              <a:t>А с водой не знается.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pic>
        <p:nvPicPr>
          <p:cNvPr id="7" name="i-main-pic" descr="Картинка 577 из 48913">
            <a:hlinkClick r:id="rId3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214686"/>
            <a:ext cx="314327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незнай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357166"/>
            <a:ext cx="1313691" cy="213360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5" name="Рисунок 4" descr="незнай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1313691" cy="21336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43042" y="642918"/>
            <a:ext cx="68580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В огороде вырастаю,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А когда я созреваю,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Варят из меня томат,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В щи кладут и так едят.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http://mirgif.com/predmety/animaciya9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357562"/>
            <a:ext cx="335758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Рисунок 3" descr="незнай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3" y="0"/>
            <a:ext cx="1071569" cy="1571612"/>
          </a:xfrm>
          <a:prstGeom prst="rect">
            <a:avLst/>
          </a:prstGeom>
        </p:spPr>
      </p:pic>
      <p:pic>
        <p:nvPicPr>
          <p:cNvPr id="7" name="Рисунок 6" descr="pavlin-kartinki-4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4000504"/>
            <a:ext cx="3994142" cy="25749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57290" y="214290"/>
            <a:ext cx="61436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C000"/>
                </a:solidFill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FFFF00"/>
                </a:solidFill>
                <a:cs typeface="Times New Roman" pitchFamily="18" charset="0"/>
              </a:rPr>
              <a:t>Проживает в   странах жарких,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cs typeface="Times New Roman" pitchFamily="18" charset="0"/>
              </a:rPr>
              <a:t>А не в жарких – в зоопарках.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cs typeface="Times New Roman" pitchFamily="18" charset="0"/>
              </a:rPr>
              <a:t>И спесив он, и хвастлив,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cs typeface="Times New Roman" pitchFamily="18" charset="0"/>
              </a:rPr>
              <a:t>Потому что хвост красив.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cs typeface="Times New Roman" pitchFamily="18" charset="0"/>
              </a:rPr>
              <a:t>Им </a:t>
            </a:r>
            <a:r>
              <a:rPr lang="ru-RU" sz="3200" b="1" i="1" dirty="0" smtClean="0">
                <a:solidFill>
                  <a:srgbClr val="FFFF00"/>
                </a:solidFill>
                <a:cs typeface="Times New Roman" pitchFamily="18" charset="0"/>
              </a:rPr>
              <a:t>любуется он сам</a:t>
            </a:r>
            <a:endParaRPr lang="ru-RU" sz="3200" b="1" i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cs typeface="Times New Roman" pitchFamily="18" charset="0"/>
              </a:rPr>
              <a:t>И показывает нам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Рисунок 3" descr="незнай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0"/>
            <a:ext cx="1313691" cy="21336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3042" y="642918"/>
            <a:ext cx="66437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В деревянном домике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Проживают гномики.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Уж такие добряки –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Раздают всем огоньки.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  <p:pic>
        <p:nvPicPr>
          <p:cNvPr id="7" name="i-main-pic" descr="Картинка 359 из 8615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214686"/>
            <a:ext cx="4286280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Рисунок 3" descr="незнай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214290"/>
            <a:ext cx="1313691" cy="21336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3042" y="500042"/>
            <a:ext cx="70009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В небо дыра,</a:t>
            </a: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В землю дыра,</a:t>
            </a: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А в середине огонь </a:t>
            </a: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да вода.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pic>
        <p:nvPicPr>
          <p:cNvPr id="6" name="i-main-pic" descr="Картинка 131 из 691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714620"/>
            <a:ext cx="3139193" cy="3857652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://4put.ru/pictures/max/221/679631.gif">
            <a:hlinkClick r:id="rId6" tgtFrame="&quot;_blank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1568" y="3048087"/>
            <a:ext cx="2857520" cy="334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85794"/>
            <a:ext cx="79174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Вопросы на смекалку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010562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002071"/>
            <a:ext cx="4375942" cy="485592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5" name="i-main-pic" descr="Картинка 4 из 21102">
            <a:hlinkClick r:id="rId3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1428736"/>
            <a:ext cx="178595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43108" y="5572140"/>
            <a:ext cx="4357718" cy="727651"/>
          </a:xfrm>
          <a:prstGeom prst="rect">
            <a:avLst/>
          </a:prstGeom>
          <a:noFill/>
        </p:spPr>
        <p:txBody>
          <a:bodyPr wrap="square" rtlCol="0">
            <a:prstTxWarp prst="textWave4">
              <a:avLst>
                <a:gd name="adj1" fmla="val 6250"/>
                <a:gd name="adj2" fmla="val 1015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:  </a:t>
            </a: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ноги</a:t>
            </a:r>
            <a:endParaRPr lang="ru-RU" sz="3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1" y="1428736"/>
            <a:ext cx="621510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У животного 2 правые ноги и 2 левые ноги, 2 передние ноги и 2 задние ноги. </a:t>
            </a:r>
          </a:p>
          <a:p>
            <a:endParaRPr lang="ru-RU" sz="4000" b="1" i="1" dirty="0" smtClean="0">
              <a:solidFill>
                <a:srgbClr val="FFFF00"/>
              </a:solidFill>
            </a:endParaRPr>
          </a:p>
          <a:p>
            <a:r>
              <a:rPr lang="ru-RU" sz="4000" b="1" i="1" dirty="0" smtClean="0">
                <a:solidFill>
                  <a:srgbClr val="FFFF00"/>
                </a:solidFill>
              </a:rPr>
              <a:t>Сколько ног у животного?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i-main-pic" descr="Картинка 4 из 21102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1357298"/>
            <a:ext cx="142876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28662" y="5143512"/>
            <a:ext cx="6929486" cy="1000132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: </a:t>
            </a: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шестую ступеньку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428604"/>
            <a:ext cx="48577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Лестница состоит из 11 ступеней. На какую ступеньку надо встать, чтобы быть на середине лестницы?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746</TotalTime>
  <Words>189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79</cp:revision>
  <dcterms:created xsi:type="dcterms:W3CDTF">2012-03-28T11:46:51Z</dcterms:created>
  <dcterms:modified xsi:type="dcterms:W3CDTF">2018-11-03T05:30:53Z</dcterms:modified>
</cp:coreProperties>
</file>