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71" r:id="rId3"/>
    <p:sldId id="257" r:id="rId4"/>
    <p:sldId id="279" r:id="rId5"/>
    <p:sldId id="272" r:id="rId6"/>
    <p:sldId id="260" r:id="rId7"/>
    <p:sldId id="269" r:id="rId8"/>
    <p:sldId id="278" r:id="rId9"/>
    <p:sldId id="270" r:id="rId10"/>
    <p:sldId id="273" r:id="rId11"/>
    <p:sldId id="275" r:id="rId12"/>
    <p:sldId id="27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39" autoAdjust="0"/>
    <p:restoredTop sz="94660"/>
  </p:normalViewPr>
  <p:slideViewPr>
    <p:cSldViewPr snapToGrid="0">
      <p:cViewPr varScale="1">
        <p:scale>
          <a:sx n="78" d="100"/>
          <a:sy n="78" d="100"/>
        </p:scale>
        <p:origin x="19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9241A-4EBE-47BC-8E4A-DE401A5A4E2C}" type="datetimeFigureOut">
              <a:rPr lang="ru-RU" smtClean="0"/>
              <a:t>17.11.2022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BC95B-73DE-4117-8158-DC77A36C104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2553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9241A-4EBE-47BC-8E4A-DE401A5A4E2C}" type="datetimeFigureOut">
              <a:rPr lang="ru-RU" smtClean="0"/>
              <a:t>17.11.2022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BC95B-73DE-4117-8158-DC77A36C104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68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9241A-4EBE-47BC-8E4A-DE401A5A4E2C}" type="datetimeFigureOut">
              <a:rPr lang="ru-RU" smtClean="0"/>
              <a:t>17.11.2022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BC95B-73DE-4117-8158-DC77A36C104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8425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9241A-4EBE-47BC-8E4A-DE401A5A4E2C}" type="datetimeFigureOut">
              <a:rPr lang="ru-RU" smtClean="0"/>
              <a:t>17.11.2022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BC95B-73DE-4117-8158-DC77A36C104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709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9241A-4EBE-47BC-8E4A-DE401A5A4E2C}" type="datetimeFigureOut">
              <a:rPr lang="ru-RU" smtClean="0"/>
              <a:t>17.11.2022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BC95B-73DE-4117-8158-DC77A36C104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0913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9241A-4EBE-47BC-8E4A-DE401A5A4E2C}" type="datetimeFigureOut">
              <a:rPr lang="ru-RU" smtClean="0"/>
              <a:t>17.11.2022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BC95B-73DE-4117-8158-DC77A36C104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5172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9241A-4EBE-47BC-8E4A-DE401A5A4E2C}" type="datetimeFigureOut">
              <a:rPr lang="ru-RU" smtClean="0"/>
              <a:t>17.11.2022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BC95B-73DE-4117-8158-DC77A36C104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5602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9241A-4EBE-47BC-8E4A-DE401A5A4E2C}" type="datetimeFigureOut">
              <a:rPr lang="ru-RU" smtClean="0"/>
              <a:t>17.11.2022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BC95B-73DE-4117-8158-DC77A36C104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0505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9241A-4EBE-47BC-8E4A-DE401A5A4E2C}" type="datetimeFigureOut">
              <a:rPr lang="ru-RU" smtClean="0"/>
              <a:t>17.11.2022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BC95B-73DE-4117-8158-DC77A36C104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8105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9241A-4EBE-47BC-8E4A-DE401A5A4E2C}" type="datetimeFigureOut">
              <a:rPr lang="ru-RU" smtClean="0"/>
              <a:t>17.11.2022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BC95B-73DE-4117-8158-DC77A36C104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9472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9241A-4EBE-47BC-8E4A-DE401A5A4E2C}" type="datetimeFigureOut">
              <a:rPr lang="ru-RU" smtClean="0"/>
              <a:t>17.11.2022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BC95B-73DE-4117-8158-DC77A36C104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3184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9241A-4EBE-47BC-8E4A-DE401A5A4E2C}" type="datetimeFigureOut">
              <a:rPr lang="ru-RU" smtClean="0"/>
              <a:t>17.11.2022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BC95B-73DE-4117-8158-DC77A36C104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0463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wallpapersafari.com/3/56/dQUxcu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1485" y="0"/>
            <a:ext cx="961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26141" y="2340077"/>
            <a:ext cx="7896749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Презентация на тему: «Здоровье сберегающая среда в </a:t>
            </a: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группе №3». Вторая младшая.</a:t>
            </a:r>
            <a:endParaRPr lang="ru-RU" sz="32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5203648" y="608855"/>
            <a:ext cx="294490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МБОУ «СОШ18 с УИОП»</a:t>
            </a:r>
            <a:endParaRPr lang="ru-RU" sz="20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Ноябрь, 2022 год</a:t>
            </a:r>
            <a:endParaRPr lang="ru-RU" sz="20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34055" y="4309010"/>
            <a:ext cx="1946788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Воспитатели: Голиней Ю.И., Шехованова А.Б.</a:t>
            </a:r>
            <a:endParaRPr lang="ru-RU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69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wallpapersafari.com/3/56/dQUxcu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562" y="1436864"/>
            <a:ext cx="4320530" cy="2160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 rot="10800000" flipV="1">
            <a:off x="329562" y="610544"/>
            <a:ext cx="3583532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Гимнастика для глаз</a:t>
            </a:r>
            <a:endParaRPr lang="ru-RU" sz="32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2234" y="2937958"/>
            <a:ext cx="3840000" cy="2880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524437" y="1573306"/>
            <a:ext cx="2785846" cy="1067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Артикуляционная гимнастика</a:t>
            </a:r>
            <a:endParaRPr lang="ru-RU" sz="28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99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wallpapersafari.com/3/56/dQUxcu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1782" y="1598338"/>
            <a:ext cx="3657150" cy="4860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44002" y="558502"/>
            <a:ext cx="5392974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Спортивные игры на улице</a:t>
            </a:r>
            <a:endParaRPr lang="ru-RU" sz="32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84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wallpapersafari.com/3/56/dQUxcu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26141" y="2533370"/>
            <a:ext cx="7221071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Будьте здоровы!!!</a:t>
            </a:r>
            <a:endParaRPr lang="ru-RU" sz="48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Спасибо за внимание</a:t>
            </a:r>
            <a:endParaRPr lang="ru-RU" sz="48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510987" y="637236"/>
            <a:ext cx="8095129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«Если нельзя вырастить ребенка, чтобы он совсем не болел, то, во всяком случае поддерживать у него высокий уровень здоровья вполне возможно». Амосов Н.М.</a:t>
            </a:r>
            <a:endParaRPr lang="ru-RU" sz="28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37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81636" y="1080392"/>
            <a:ext cx="7449670" cy="4166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«Я не боюсь еще и еще раз повторить: забота о здоровье-это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силы</a:t>
            </a: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».  </a:t>
            </a: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В.А. Сухомлинский</a:t>
            </a:r>
            <a:endParaRPr lang="ru-RU" sz="32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89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dn.wallpapersafari.com/3/56/dQUxcu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86653" y="1148651"/>
            <a:ext cx="7570694" cy="3385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Цель работы:</a:t>
            </a:r>
            <a:endParaRPr lang="ru-RU" sz="36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Максимально сохранить и укрепить здоровье ребенка в условиях ДОУ, чтобы оно обеспечивало ему гармоничное развитие.</a:t>
            </a:r>
            <a:endParaRPr lang="ru-RU" sz="36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00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wallpapersafari.com/3/56/dQUxcu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6297" y="0"/>
            <a:ext cx="961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0504" y="1332388"/>
            <a:ext cx="4854389" cy="4716000"/>
          </a:xfrm>
          <a:prstGeom prst="rect">
            <a:avLst/>
          </a:prstGeom>
        </p:spPr>
      </p:pic>
      <p:pic>
        <p:nvPicPr>
          <p:cNvPr id="4" name="Рисунок 3" descr="https://catherineasquithgallery.com/uploads/posts/2021-03/1614672902_43-p-sportivnie-foni-dlya-detskogo-sada-45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339" y="2720735"/>
            <a:ext cx="1918335" cy="102933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 rot="10800000" flipV="1">
            <a:off x="2030504" y="423714"/>
            <a:ext cx="2891119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Уголок здоровья</a:t>
            </a:r>
            <a:endParaRPr lang="ru-RU" sz="32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87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586" y="2634093"/>
            <a:ext cx="3827246" cy="2880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 rot="10800000" flipV="1">
            <a:off x="287165" y="631543"/>
            <a:ext cx="3867976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Утренняя гимнастика</a:t>
            </a:r>
            <a:endParaRPr lang="ru-RU" sz="32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8187" y="1728832"/>
            <a:ext cx="3827245" cy="2880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flipH="1">
            <a:off x="5822575" y="322729"/>
            <a:ext cx="2702857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Динамические паузы</a:t>
            </a:r>
            <a:endParaRPr lang="ru-RU" sz="28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96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wallpapersafari.com/3/56/dQUxcu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04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1621" y="2892237"/>
            <a:ext cx="3801029" cy="1800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 rot="10800000" flipV="1">
            <a:off x="3361764" y="306870"/>
            <a:ext cx="4295417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Спортивные игры в группе</a:t>
            </a:r>
            <a:endParaRPr lang="ru-RU" sz="32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4136" y="995094"/>
            <a:ext cx="3801021" cy="1800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344" y="3535859"/>
            <a:ext cx="2160000" cy="2880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591" y="455094"/>
            <a:ext cx="2160000" cy="2880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5672" y="4755865"/>
            <a:ext cx="24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96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wallpapersafari.com/3/56/dQUxc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877" y="1291832"/>
            <a:ext cx="4305645" cy="3240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12694" y="513230"/>
            <a:ext cx="2756647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Гимнастика после сна</a:t>
            </a:r>
            <a:endParaRPr lang="ru-RU" sz="24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79399" y="261116"/>
            <a:ext cx="3922554" cy="1636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Релаксация для снятия эмоционального возбуждения у детей</a:t>
            </a:r>
            <a:endParaRPr lang="ru-RU" sz="20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Используется спокойная классическая музыка, звуки природы</a:t>
            </a:r>
            <a:endParaRPr lang="ru-RU" sz="20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4000" y="2911832"/>
            <a:ext cx="432000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04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668" y="1198859"/>
            <a:ext cx="2386735" cy="504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3540" y="344223"/>
            <a:ext cx="2386735" cy="5040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256004" y="1248912"/>
            <a:ext cx="2361289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Ходьба по массажной дорожке</a:t>
            </a:r>
            <a:endParaRPr lang="ru-RU" sz="40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55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wallpapersafari.com/3/56/dQUxcu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915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388" y="1652189"/>
            <a:ext cx="4561230" cy="2160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2388" y="284929"/>
            <a:ext cx="2460812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Дыхательная гимнастика</a:t>
            </a:r>
            <a:b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2770" y="3911189"/>
            <a:ext cx="4561230" cy="2160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 flipH="1">
            <a:off x="5325035" y="2040219"/>
            <a:ext cx="3146612" cy="927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Игры с использованием мешочков с песком</a:t>
            </a:r>
            <a:endParaRPr lang="ru-RU" sz="24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27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330</TotalTime>
  <Words>176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8842</dc:creator>
  <cp:lastModifiedBy>8842</cp:lastModifiedBy>
  <cp:revision>21</cp:revision>
  <dcterms:created xsi:type="dcterms:W3CDTF">2022-11-12T06:27:46Z</dcterms:created>
  <dcterms:modified xsi:type="dcterms:W3CDTF">2022-11-17T14:36:28Z</dcterms:modified>
</cp:coreProperties>
</file>