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64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343" autoAdjust="0"/>
  </p:normalViewPr>
  <p:slideViewPr>
    <p:cSldViewPr snapToGrid="0">
      <p:cViewPr varScale="1">
        <p:scale>
          <a:sx n="63" d="100"/>
          <a:sy n="63" d="100"/>
        </p:scale>
        <p:origin x="102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96"/>
    </p:cViewPr>
  </p:sorterViewPr>
  <p:notesViewPr>
    <p:cSldViewPr snapToGrid="0">
      <p:cViewPr varScale="1">
        <p:scale>
          <a:sx n="53" d="100"/>
          <a:sy n="53" d="100"/>
        </p:scale>
        <p:origin x="188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D1BDD-FFE0-4AE4-BB89-F7B4905F71B2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013CD-1449-4AC4-8D5C-C51C9900F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68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17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86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1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8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7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8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77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53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4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49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A4384-DD65-456F-9CD6-43EBEF93096C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64FAD-8B2C-4A01-A528-3B53C968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1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018" y="265473"/>
            <a:ext cx="9724465" cy="1460088"/>
          </a:xfrm>
        </p:spPr>
        <p:txBody>
          <a:bodyPr>
            <a:normAutofit fontScale="85000" lnSpcReduction="20000"/>
          </a:bodyPr>
          <a:lstStyle/>
          <a:p>
            <a:r>
              <a:rPr lang="ru-RU" sz="35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Знакомьтесь, город Ангарск.</a:t>
            </a:r>
          </a:p>
          <a:p>
            <a:pPr algn="r"/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втор: воспитатель МБДОУ № 49 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Ващук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А.И.</a:t>
            </a:r>
          </a:p>
          <a:p>
            <a:pPr algn="r"/>
            <a:endParaRPr lang="ru-RU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Познавательный игровой материал для старшего дошкольного возраста 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20761" y="1725561"/>
            <a:ext cx="8136194" cy="1386349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70C0"/>
                </a:solidFill>
                <a:hlinkClick r:id="rId2" action="ppaction://hlinksldjump"/>
              </a:rPr>
              <a:t>Берега рек.</a:t>
            </a:r>
            <a:r>
              <a:rPr lang="ru-RU" sz="2600" dirty="0" smtClean="0">
                <a:solidFill>
                  <a:srgbClr val="0070C0"/>
                </a:solidFill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hlinkClick r:id="rId3" action="ppaction://hlinksldjump"/>
              </a:rPr>
              <a:t>(песня)</a:t>
            </a:r>
            <a:endParaRPr lang="ru-RU" sz="2600" dirty="0" smtClean="0">
              <a:solidFill>
                <a:srgbClr val="0070C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70C0"/>
                </a:solidFill>
              </a:rPr>
              <a:t>Архитектура.</a:t>
            </a:r>
          </a:p>
        </p:txBody>
      </p:sp>
    </p:spTree>
    <p:extLst>
      <p:ext uri="{BB962C8B-B14F-4D97-AF65-F5344CB8AC3E}">
        <p14:creationId xmlns:p14="http://schemas.microsoft.com/office/powerpoint/2010/main" val="3098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0" y="1268363"/>
            <a:ext cx="6539398" cy="40705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68362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</a:rPr>
              <a:t>Наш славный город стоит на берегах двух рек: АНГАРА и КИТОЙ. В честь первой и получил свое название в 1951 году. До этого года будущий город назывался поселком </a:t>
            </a:r>
            <a:r>
              <a:rPr lang="ru-RU" sz="3000" dirty="0" err="1" smtClean="0">
                <a:solidFill>
                  <a:schemeClr val="accent5">
                    <a:lumMod val="75000"/>
                  </a:schemeClr>
                </a:solidFill>
              </a:rPr>
              <a:t>Майск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3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326" y="2469994"/>
            <a:ext cx="5850674" cy="438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2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912591"/>
            <a:ext cx="3131692" cy="23487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3840" y="400852"/>
            <a:ext cx="10161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Архитектура. </a:t>
            </a:r>
            <a:r>
              <a:rPr lang="ru-RU" dirty="0" smtClean="0"/>
              <a:t>Землянки </a:t>
            </a:r>
            <a:r>
              <a:rPr lang="ru-RU" dirty="0"/>
              <a:t>– первые </a:t>
            </a:r>
            <a:r>
              <a:rPr lang="ru-RU" dirty="0" smtClean="0"/>
              <a:t>построения.                                                    Современные здания.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752" y="2261570"/>
            <a:ext cx="3383407" cy="25375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70266" y="4951525"/>
            <a:ext cx="233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Первые </a:t>
            </a:r>
            <a:r>
              <a:rPr lang="ru-RU" dirty="0" smtClean="0"/>
              <a:t>жилые дома</a:t>
            </a:r>
            <a:r>
              <a:rPr lang="ru-RU" dirty="0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68" y="912591"/>
            <a:ext cx="3779039" cy="283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0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76</Words>
  <Application>Microsoft Office PowerPoint</Application>
  <PresentationFormat>Широкоэкранный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Наш славный город стоит на берегах двух рек: АНГАРА и КИТОЙ. В честь первой и получил свое название в 1951 году. До этого года будущий город назывался поселком Майск.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Анек</dc:creator>
  <cp:lastModifiedBy>Анек</cp:lastModifiedBy>
  <cp:revision>38</cp:revision>
  <dcterms:created xsi:type="dcterms:W3CDTF">2022-10-29T03:22:33Z</dcterms:created>
  <dcterms:modified xsi:type="dcterms:W3CDTF">2022-11-17T03:05:06Z</dcterms:modified>
</cp:coreProperties>
</file>