
<file path=[Content_Types].xml><?xml version="1.0" encoding="utf-8"?>
<Types xmlns="http://schemas.openxmlformats.org/package/2006/content-types">
  <Default Extension="png" ContentType="image/png"/>
  <Default Extension="mp3" ContentType="audio/mpe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67" r:id="rId4"/>
    <p:sldId id="269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4343" autoAdjust="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96"/>
    </p:cViewPr>
  </p:sorterViewPr>
  <p:notesViewPr>
    <p:cSldViewPr snapToGrid="0">
      <p:cViewPr varScale="1">
        <p:scale>
          <a:sx n="53" d="100"/>
          <a:sy n="53" d="100"/>
        </p:scale>
        <p:origin x="18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D1BDD-FFE0-4AE4-BB89-F7B4905F71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013CD-1449-4AC4-8D5C-C51C9900F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8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1EDD-34D2-40CC-8698-A447FFA0845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3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7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86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1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8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8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77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53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4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4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1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13" Type="http://schemas.openxmlformats.org/officeDocument/2006/relationships/image" Target="../media/image5.jpg"/><Relationship Id="rId3" Type="http://schemas.microsoft.com/office/2007/relationships/media" Target="../media/media2.mp3"/><Relationship Id="rId7" Type="http://schemas.microsoft.com/office/2007/relationships/media" Target="../media/media4.m4a"/><Relationship Id="rId12" Type="http://schemas.openxmlformats.org/officeDocument/2006/relationships/image" Target="../media/image4.jpg"/><Relationship Id="rId2" Type="http://schemas.openxmlformats.org/officeDocument/2006/relationships/audio" Target="../media/media1.m4a"/><Relationship Id="rId16" Type="http://schemas.openxmlformats.org/officeDocument/2006/relationships/slide" Target="slide1.xml"/><Relationship Id="rId1" Type="http://schemas.microsoft.com/office/2007/relationships/media" Target="../media/media1.m4a"/><Relationship Id="rId6" Type="http://schemas.openxmlformats.org/officeDocument/2006/relationships/audio" Target="../media/media3.mp3"/><Relationship Id="rId11" Type="http://schemas.openxmlformats.org/officeDocument/2006/relationships/image" Target="../media/image3.jpg"/><Relationship Id="rId5" Type="http://schemas.microsoft.com/office/2007/relationships/media" Target="../media/media3.mp3"/><Relationship Id="rId15" Type="http://schemas.openxmlformats.org/officeDocument/2006/relationships/image" Target="../media/image6.png"/><Relationship Id="rId10" Type="http://schemas.openxmlformats.org/officeDocument/2006/relationships/image" Target="../media/image2.jpeg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7.xml"/><Relationship Id="rId1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microsoft.com/office/2007/relationships/media" Target="../media/media6.m4a"/><Relationship Id="rId7" Type="http://schemas.openxmlformats.org/officeDocument/2006/relationships/image" Target="../media/image3.jpg"/><Relationship Id="rId12" Type="http://schemas.openxmlformats.org/officeDocument/2006/relationships/image" Target="../media/image7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2.jpeg"/><Relationship Id="rId11" Type="http://schemas.openxmlformats.org/officeDocument/2006/relationships/slide" Target="slide1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audio" Target="../media/media6.m4a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microsoft.com/office/2007/relationships/media" Target="../media/media7.m4a"/><Relationship Id="rId7" Type="http://schemas.openxmlformats.org/officeDocument/2006/relationships/image" Target="../media/image2.jpeg"/><Relationship Id="rId12" Type="http://schemas.openxmlformats.org/officeDocument/2006/relationships/slide" Target="slide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11" Type="http://schemas.openxmlformats.org/officeDocument/2006/relationships/image" Target="../media/image7.jpg"/><Relationship Id="rId5" Type="http://schemas.openxmlformats.org/officeDocument/2006/relationships/slideLayout" Target="../slideLayouts/slideLayout7.xml"/><Relationship Id="rId10" Type="http://schemas.openxmlformats.org/officeDocument/2006/relationships/slide" Target="slide3.xml"/><Relationship Id="rId4" Type="http://schemas.openxmlformats.org/officeDocument/2006/relationships/audio" Target="../media/media7.m4a"/><Relationship Id="rId9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slide" Target="slide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018" y="265473"/>
            <a:ext cx="9724465" cy="1460088"/>
          </a:xfrm>
        </p:spPr>
        <p:txBody>
          <a:bodyPr>
            <a:normAutofit fontScale="85000" lnSpcReduction="20000"/>
          </a:bodyPr>
          <a:lstStyle/>
          <a:p>
            <a:r>
              <a:rPr lang="ru-RU" sz="35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Знакомьтесь, город Ангарск.</a:t>
            </a:r>
          </a:p>
          <a:p>
            <a:pPr algn="r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втор: воспитатель МБДОУ № 49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Ващук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А.И.</a:t>
            </a:r>
          </a:p>
          <a:p>
            <a:pPr algn="r"/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Познавательный игровой материал для старшего дошкольного возраста 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20761" y="1725561"/>
            <a:ext cx="8136194" cy="1386349"/>
          </a:xfrm>
          <a:prstGeom prst="rect">
            <a:avLst/>
          </a:prstGeom>
        </p:spPr>
        <p:txBody>
          <a:bodyPr vert="horz" lIns="91440" tIns="45720" rIns="91440" bIns="45720" numCol="2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  <a:hlinkClick r:id="rId2" action="ppaction://hlinksldjump"/>
              </a:rPr>
              <a:t>Берега рек.</a:t>
            </a:r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hlinkClick r:id="rId3" action="ppaction://hlinksldjump"/>
              </a:rPr>
              <a:t>(песня)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  <a:hlinkClick r:id="rId4" action="ppaction://hlinksldjump"/>
              </a:rPr>
              <a:t>Архитектура.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  <a:hlinkClick r:id="rId2" action="ppaction://hlinksldjump"/>
              </a:rPr>
              <a:t>Транспорт.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  <a:hlinkClick r:id="rId3" action="ppaction://hlinksldjump"/>
              </a:rPr>
              <a:t>Игра «Четвертый лишний»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err="1" smtClean="0">
                <a:solidFill>
                  <a:srgbClr val="0070C0"/>
                </a:solidFill>
                <a:hlinkClick r:id="rId5" action="ppaction://hlinksldjump"/>
              </a:rPr>
              <a:t>Сканворд</a:t>
            </a:r>
            <a:r>
              <a:rPr lang="ru-RU" sz="2600" dirty="0" smtClean="0">
                <a:solidFill>
                  <a:srgbClr val="0070C0"/>
                </a:solidFill>
                <a:hlinkClick r:id="rId5" action="ppaction://hlinksldjump"/>
              </a:rPr>
              <a:t>.</a:t>
            </a:r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hlinkClick r:id="rId6" action="ppaction://hlinksldjump"/>
              </a:rPr>
              <a:t>(ответы)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855" y="3615030"/>
            <a:ext cx="4272237" cy="3170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42" y="1004525"/>
            <a:ext cx="3156625" cy="41955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955" y="1043627"/>
            <a:ext cx="3966149" cy="22210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092" y="1043627"/>
            <a:ext cx="4401393" cy="37803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28875" y="564118"/>
            <a:ext cx="290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hlinkClick r:id="rId14" action="ppaction://hlinksldjump"/>
              </a:rPr>
              <a:t>Транспорт города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hlinkClick r:id="rId14" action="ppaction://hlinksldjump"/>
              </a:rPr>
              <a:t>Ангарска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звук в автобус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477742" y="5200039"/>
            <a:ext cx="609600" cy="609600"/>
          </a:xfrm>
          <a:prstGeom prst="rect">
            <a:avLst/>
          </a:prstGeom>
        </p:spPr>
      </p:pic>
      <p:pic>
        <p:nvPicPr>
          <p:cNvPr id="8" name="звук автомобиля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384754" y="4214340"/>
            <a:ext cx="609600" cy="609600"/>
          </a:xfrm>
          <a:prstGeom prst="rect">
            <a:avLst/>
          </a:prstGeom>
        </p:spPr>
      </p:pic>
      <p:pic>
        <p:nvPicPr>
          <p:cNvPr id="9" name="звук в трамвае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9630988" y="2003323"/>
            <a:ext cx="609600" cy="609600"/>
          </a:xfrm>
          <a:prstGeom prst="rect">
            <a:avLst/>
          </a:prstGeom>
        </p:spPr>
      </p:pic>
      <p:pic>
        <p:nvPicPr>
          <p:cNvPr id="10" name="звук поезда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163763" y="1486438"/>
            <a:ext cx="609600" cy="609600"/>
          </a:xfrm>
          <a:prstGeom prst="rect">
            <a:avLst/>
          </a:prstGeom>
        </p:spPr>
      </p:pic>
      <p:sp>
        <p:nvSpPr>
          <p:cNvPr id="11" name="Стрелка вверх 10">
            <a:hlinkClick r:id="rId16" action="ppaction://hlinksldjump"/>
          </p:cNvPr>
          <p:cNvSpPr/>
          <p:nvPr/>
        </p:nvSpPr>
        <p:spPr>
          <a:xfrm>
            <a:off x="11488994" y="5469201"/>
            <a:ext cx="442452" cy="973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99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02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65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70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6844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855" y="3615030"/>
            <a:ext cx="4272237" cy="3170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96" y="953844"/>
            <a:ext cx="3156625" cy="4195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092" y="984915"/>
            <a:ext cx="4401393" cy="37803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67867" y="367035"/>
            <a:ext cx="6447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hlinkClick r:id="rId9" action="ppaction://hlinksldjump"/>
              </a:rPr>
              <a:t>Игра «Четвертый лишний» по теме: транспорт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hlinkClick r:id="rId9" action="ppaction://hlinksldjump"/>
              </a:rPr>
              <a:t>города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hlinkClick r:id="rId9" action="ppaction://hlinksldjump"/>
              </a:rPr>
              <a:t>Ангарска.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481721" y="1261298"/>
            <a:ext cx="609600" cy="609600"/>
          </a:xfrm>
          <a:prstGeom prst="rect">
            <a:avLst/>
          </a:prstGeom>
        </p:spPr>
      </p:pic>
      <p:pic>
        <p:nvPicPr>
          <p:cNvPr id="10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791166" y="1870898"/>
            <a:ext cx="609600" cy="609600"/>
          </a:xfrm>
          <a:prstGeom prst="rect">
            <a:avLst/>
          </a:prstGeom>
        </p:spPr>
      </p:pic>
      <p:pic>
        <p:nvPicPr>
          <p:cNvPr id="11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294174" y="4102235"/>
            <a:ext cx="609600" cy="609600"/>
          </a:xfrm>
          <a:prstGeom prst="rect">
            <a:avLst/>
          </a:prstGeom>
        </p:spPr>
      </p:pic>
      <p:sp>
        <p:nvSpPr>
          <p:cNvPr id="12" name="Стрелка вверх 11">
            <a:hlinkClick r:id="rId11" action="ppaction://hlinksldjump"/>
          </p:cNvPr>
          <p:cNvSpPr/>
          <p:nvPr/>
        </p:nvSpPr>
        <p:spPr>
          <a:xfrm>
            <a:off x="11444748" y="5545394"/>
            <a:ext cx="442452" cy="973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433" y="953844"/>
            <a:ext cx="4225247" cy="2750970"/>
          </a:xfrm>
          <a:prstGeom prst="rect">
            <a:avLst/>
          </a:prstGeom>
        </p:spPr>
      </p:pic>
      <p:pic>
        <p:nvPicPr>
          <p:cNvPr id="14" name="звук самол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099185" y="11362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7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47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47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247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600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15658" y="1870898"/>
            <a:ext cx="609600" cy="609600"/>
          </a:xfrm>
          <a:prstGeom prst="rect">
            <a:avLst/>
          </a:prstGeom>
        </p:spPr>
      </p:pic>
      <p:pic>
        <p:nvPicPr>
          <p:cNvPr id="11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94174" y="4101857"/>
            <a:ext cx="609600" cy="609600"/>
          </a:xfrm>
          <a:prstGeom prst="rect">
            <a:avLst/>
          </a:prstGeom>
        </p:spPr>
      </p:pic>
      <p:pic>
        <p:nvPicPr>
          <p:cNvPr id="8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9954" y="4218471"/>
            <a:ext cx="609600" cy="609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875" y="3755495"/>
            <a:ext cx="4272237" cy="3170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11" y="1004525"/>
            <a:ext cx="3156625" cy="4195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8102" y="1004525"/>
            <a:ext cx="4401393" cy="37803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67867" y="367035"/>
            <a:ext cx="6447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hlinkClick r:id="rId10" action="ppaction://hlinksldjump"/>
              </a:rPr>
              <a:t>Игра «Четвертый лишний» по теме: транспорт </a:t>
            </a:r>
            <a:r>
              <a:rPr lang="ru-RU" dirty="0">
                <a:solidFill>
                  <a:srgbClr val="7030A0"/>
                </a:solidFill>
                <a:hlinkClick r:id="rId10" action="ppaction://hlinksldjump"/>
              </a:rPr>
              <a:t>города </a:t>
            </a:r>
            <a:r>
              <a:rPr lang="ru-RU" dirty="0" smtClean="0">
                <a:solidFill>
                  <a:srgbClr val="7030A0"/>
                </a:solidFill>
                <a:hlinkClick r:id="rId10" action="ppaction://hlinksldjump"/>
              </a:rPr>
              <a:t>Ангарска.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875" y="1004525"/>
            <a:ext cx="4225247" cy="2750970"/>
          </a:xfrm>
          <a:prstGeom prst="rect">
            <a:avLst/>
          </a:prstGeom>
        </p:spPr>
      </p:pic>
      <p:sp>
        <p:nvSpPr>
          <p:cNvPr id="12" name="Стрелка вверх 11">
            <a:hlinkClick r:id="rId12" action="ppaction://hlinksldjump"/>
          </p:cNvPr>
          <p:cNvSpPr/>
          <p:nvPr/>
        </p:nvSpPr>
        <p:spPr>
          <a:xfrm>
            <a:off x="11444748" y="5545394"/>
            <a:ext cx="442452" cy="973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звук барабан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989374" y="127820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2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7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47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47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16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465" y="247139"/>
            <a:ext cx="3760839" cy="780767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err="1" smtClean="0">
                <a:solidFill>
                  <a:srgbClr val="FF0000"/>
                </a:solidFill>
                <a:hlinkClick r:id="rId3" action="ppaction://hlinksldjump"/>
              </a:rPr>
              <a:t>Сканворд</a:t>
            </a:r>
            <a:r>
              <a:rPr lang="ru-RU" sz="2500" dirty="0" smtClean="0">
                <a:solidFill>
                  <a:srgbClr val="FF0000"/>
                </a:solidFill>
                <a:hlinkClick r:id="rId3" action="ppaction://hlinksldjump"/>
              </a:rPr>
              <a:t>: Проверьте знания, друзья! </a:t>
            </a:r>
            <a:endParaRPr lang="ru-RU" sz="25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2.pn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8" y="1027906"/>
            <a:ext cx="8054048" cy="4320480"/>
          </a:xfrm>
        </p:spPr>
      </p:pic>
      <p:sp>
        <p:nvSpPr>
          <p:cNvPr id="9" name="Прямоугольник 8"/>
          <p:cNvSpPr/>
          <p:nvPr/>
        </p:nvSpPr>
        <p:spPr>
          <a:xfrm>
            <a:off x="117987" y="5206415"/>
            <a:ext cx="1219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1. Название поселка с которого началось строительство </a:t>
            </a:r>
            <a:r>
              <a:rPr lang="ru-RU" sz="2500" dirty="0" smtClean="0"/>
              <a:t>города?</a:t>
            </a:r>
            <a:endParaRPr lang="ru-RU" sz="2500" dirty="0"/>
          </a:p>
          <a:p>
            <a:r>
              <a:rPr lang="ru-RU" sz="2500" dirty="0"/>
              <a:t>2. В чём жили люди,  когда не</a:t>
            </a:r>
            <a:r>
              <a:rPr lang="en-US" sz="2500" dirty="0"/>
              <a:t> </a:t>
            </a:r>
            <a:r>
              <a:rPr lang="ru-RU" sz="2500" dirty="0"/>
              <a:t>было </a:t>
            </a:r>
            <a:r>
              <a:rPr lang="ru-RU" sz="2500" dirty="0" smtClean="0"/>
              <a:t>домов?</a:t>
            </a:r>
            <a:endParaRPr lang="ru-RU" sz="2500" dirty="0"/>
          </a:p>
          <a:p>
            <a:r>
              <a:rPr lang="ru-RU" sz="2500" dirty="0"/>
              <a:t>3. В честь какой реки назван </a:t>
            </a:r>
            <a:r>
              <a:rPr lang="ru-RU" sz="2500" dirty="0" smtClean="0"/>
              <a:t>город?</a:t>
            </a:r>
            <a:endParaRPr lang="ru-RU" sz="2500" dirty="0"/>
          </a:p>
          <a:p>
            <a:r>
              <a:rPr lang="ru-RU" sz="2500" dirty="0"/>
              <a:t>4. На какой реке любят отдыхать </a:t>
            </a:r>
            <a:r>
              <a:rPr lang="ru-RU" sz="2500" dirty="0" err="1" smtClean="0"/>
              <a:t>ангарчане</a:t>
            </a:r>
            <a:r>
              <a:rPr lang="ru-RU" sz="2500" dirty="0"/>
              <a:t>?</a:t>
            </a:r>
            <a:r>
              <a:rPr lang="ru-RU" sz="2500" dirty="0" smtClean="0"/>
              <a:t>         Получилось название нашего города?</a:t>
            </a:r>
            <a:endParaRPr lang="ru-RU" sz="2500" dirty="0"/>
          </a:p>
        </p:txBody>
      </p:sp>
      <p:sp>
        <p:nvSpPr>
          <p:cNvPr id="5" name="Стрелка вверх 4">
            <a:hlinkClick r:id="rId5" action="ppaction://hlinksldjump"/>
          </p:cNvPr>
          <p:cNvSpPr/>
          <p:nvPr/>
        </p:nvSpPr>
        <p:spPr>
          <a:xfrm>
            <a:off x="11203413" y="5206415"/>
            <a:ext cx="442452" cy="973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03513" y="476672"/>
            <a:ext cx="8712968" cy="5760640"/>
          </a:xfrm>
        </p:spPr>
      </p:pic>
      <p:sp>
        <p:nvSpPr>
          <p:cNvPr id="3" name="Прямоугольник 2"/>
          <p:cNvSpPr/>
          <p:nvPr/>
        </p:nvSpPr>
        <p:spPr>
          <a:xfrm>
            <a:off x="1703513" y="476672"/>
            <a:ext cx="2190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hlinkClick r:id="rId5" action="ppaction://hlinksldjump"/>
              </a:rPr>
              <a:t>Ответы на </a:t>
            </a:r>
            <a:r>
              <a:rPr lang="ru-RU" dirty="0" err="1" smtClean="0">
                <a:solidFill>
                  <a:schemeClr val="accent2"/>
                </a:solidFill>
                <a:hlinkClick r:id="rId5" action="ppaction://hlinksldjump"/>
              </a:rPr>
              <a:t>сканворд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2" name="аплодисменты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903109" y="4304071"/>
            <a:ext cx="609600" cy="609600"/>
          </a:xfrm>
          <a:prstGeom prst="rect">
            <a:avLst/>
          </a:prstGeom>
        </p:spPr>
      </p:pic>
      <p:sp>
        <p:nvSpPr>
          <p:cNvPr id="5" name="Стрелка вверх 4">
            <a:hlinkClick r:id="rId7" action="ppaction://hlinksldjump"/>
          </p:cNvPr>
          <p:cNvSpPr/>
          <p:nvPr/>
        </p:nvSpPr>
        <p:spPr>
          <a:xfrm>
            <a:off x="280220" y="5545394"/>
            <a:ext cx="442452" cy="973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7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125</Words>
  <Application>Microsoft Office PowerPoint</Application>
  <PresentationFormat>Широкоэкранный</PresentationFormat>
  <Paragraphs>19</Paragraphs>
  <Slides>6</Slides>
  <Notes>1</Notes>
  <HiddenSlides>0</HiddenSlides>
  <MMClips>13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Сканворд: Проверьте знания, друзья!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Анек</dc:creator>
  <cp:lastModifiedBy>Анек</cp:lastModifiedBy>
  <cp:revision>36</cp:revision>
  <dcterms:created xsi:type="dcterms:W3CDTF">2022-10-29T03:22:33Z</dcterms:created>
  <dcterms:modified xsi:type="dcterms:W3CDTF">2022-11-17T02:39:42Z</dcterms:modified>
</cp:coreProperties>
</file>