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63" r:id="rId3"/>
    <p:sldId id="279" r:id="rId4"/>
    <p:sldId id="282" r:id="rId5"/>
    <p:sldId id="269" r:id="rId6"/>
    <p:sldId id="270" r:id="rId7"/>
    <p:sldId id="272" r:id="rId8"/>
    <p:sldId id="280" r:id="rId9"/>
    <p:sldId id="284" r:id="rId10"/>
    <p:sldId id="285" r:id="rId11"/>
    <p:sldId id="286" r:id="rId12"/>
    <p:sldId id="288" r:id="rId13"/>
    <p:sldId id="287" r:id="rId14"/>
    <p:sldId id="27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681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8585" autoAdjust="0"/>
    <p:restoredTop sz="94660"/>
  </p:normalViewPr>
  <p:slideViewPr>
    <p:cSldViewPr snapToGrid="0" showGuides="1">
      <p:cViewPr>
        <p:scale>
          <a:sx n="53" d="100"/>
          <a:sy n="53" d="100"/>
        </p:scale>
        <p:origin x="138" y="66"/>
      </p:cViewPr>
      <p:guideLst>
        <p:guide orient="horz" pos="2160"/>
        <p:guide pos="3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57DB7-1C7A-4CAE-968B-E62AA4AA1447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21910-70D1-4D18-AB93-A2E412D2F2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667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21910-70D1-4D18-AB93-A2E412D2F2C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613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351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4331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487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301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64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05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99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931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861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978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78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0FBD0-C895-4BC7-8E6F-34A1260E627D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069DF-D543-4B0B-83B9-1CAE07994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348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7643"/>
            <a:ext cx="9144000" cy="805291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Муниципальное  автономное </a:t>
            </a:r>
            <a:r>
              <a:rPr lang="ru-RU" alt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дошкольное образовательное учреждение</a:t>
            </a:r>
            <a:br>
              <a:rPr lang="ru-RU" alt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«Малиновский детский сад»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106067"/>
            <a:ext cx="9144000" cy="337957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Тематическая Программа</a:t>
            </a:r>
            <a:endParaRPr lang="ru-RU" sz="28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по формированию функциональной грамотности посредством   развития звуковой культуры речи с детьми </a:t>
            </a:r>
            <a:endParaRPr lang="ru-RU" sz="28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latin typeface="Georgia" panose="02040502050405020303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«</a:t>
            </a:r>
            <a:r>
              <a:rPr lang="ru-RU" sz="3600" b="1" dirty="0">
                <a:solidFill>
                  <a:srgbClr val="FF0000"/>
                </a:solidFill>
                <a:latin typeface="Georgia" panose="02040502050405020303" pitchFamily="18" charset="0"/>
              </a:rPr>
              <a:t>Наши друзья - </a:t>
            </a:r>
            <a:r>
              <a:rPr lang="ru-RU" sz="3600" b="1" dirty="0" err="1">
                <a:solidFill>
                  <a:srgbClr val="FF0000"/>
                </a:solidFill>
                <a:latin typeface="Georgia" panose="02040502050405020303" pitchFamily="18" charset="0"/>
              </a:rPr>
              <a:t>Звуковички</a:t>
            </a:r>
            <a:r>
              <a:rPr lang="ru-RU" sz="3600" b="1" dirty="0">
                <a:solidFill>
                  <a:srgbClr val="FF0000"/>
                </a:solidFill>
                <a:latin typeface="Georgia" panose="02040502050405020303" pitchFamily="18" charset="0"/>
              </a:rPr>
              <a:t>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83296" y="5324455"/>
            <a:ext cx="4413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Воспитатель: 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 Шмакова Елена Петровна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32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Ребята составляли простые слова!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3" y="1520979"/>
            <a:ext cx="3623619" cy="3816041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4106" y="1616710"/>
            <a:ext cx="5564293" cy="36245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99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73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Проводились пальчиковые гимнастики!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236" y="2336800"/>
            <a:ext cx="4425244" cy="2489200"/>
          </a:xfrm>
          <a:prstGeom prst="rect">
            <a:avLst/>
          </a:prstGeom>
        </p:spPr>
      </p:pic>
      <p:pic>
        <p:nvPicPr>
          <p:cNvPr id="2050" name="Picture 2" descr="E:\звуковички\IMG202211161552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1611" y="1828800"/>
            <a:ext cx="3080742" cy="4530436"/>
          </a:xfrm>
          <a:prstGeom prst="rect">
            <a:avLst/>
          </a:prstGeom>
          <a:noFill/>
        </p:spPr>
      </p:pic>
      <p:pic>
        <p:nvPicPr>
          <p:cNvPr id="2051" name="Picture 3" descr="E:\звуковички\IMG202211161552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321143" y="-18385971"/>
            <a:ext cx="2103120" cy="4681728"/>
          </a:xfrm>
          <a:prstGeom prst="rect">
            <a:avLst/>
          </a:prstGeom>
          <a:noFill/>
        </p:spPr>
      </p:pic>
      <p:pic>
        <p:nvPicPr>
          <p:cNvPr id="13" name="Picture 6" descr="E:\звуковички\IMG202211161552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921976" y="1685365"/>
            <a:ext cx="3131947" cy="48319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2457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 с удовольствием                           просматривали  видеоролики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0048" y="1706689"/>
            <a:ext cx="6996431" cy="336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00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Для реализации проекта проведено открытое занятие 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35137" y="1521143"/>
            <a:ext cx="2490787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4054" y="1957578"/>
            <a:ext cx="4757897" cy="278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121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9188" y="473607"/>
            <a:ext cx="9448800" cy="469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езультаты </a:t>
            </a: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</a:t>
            </a: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endParaRPr lang="ru-RU" sz="32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уровне </a:t>
            </a: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endParaRPr lang="ru-RU" sz="3200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-Дети научились 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воспроизводить ритм речи, правильно пользоваться речевым дыханием;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Дети научились 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слышать и воспроизводить звуковой образ слова, правильно передавать его звучание;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-У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развилось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слышать в отдельном слове интонационно выделяемый гласный или согласный звук;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-Дети научились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произносить слова интонационно подчеркивая в них нужный по артикуляции звук</a:t>
            </a:r>
            <a:endParaRPr lang="ru-RU" sz="2000" b="1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932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79811"/>
            <a:ext cx="9144000" cy="2387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65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69296" y="1441662"/>
            <a:ext cx="8748584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проекта</a:t>
            </a:r>
            <a:endParaRPr lang="ru-RU" sz="3200" b="1" dirty="0" smtClean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000" b="1" dirty="0">
                <a:latin typeface="Georgia" panose="02040502050405020303" pitchFamily="18" charset="0"/>
              </a:rPr>
              <a:t>Все люди умеют говорить. Они охотно общаются между собой, передают свои знания другим людям. Чтобы научиться хорошо разговаривать, дети должны уметь четко произносить все звуки родного языка.</a:t>
            </a:r>
            <a:endParaRPr lang="ru-RU" sz="2000" b="1" dirty="0">
              <a:solidFill>
                <a:srgbClr val="C0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20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94455" y="358894"/>
            <a:ext cx="6603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реализации </a:t>
            </a: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79040" y="833120"/>
            <a:ext cx="723392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u="sng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Практические: </a:t>
            </a: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словесные,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интерактивные игры, дыхательные упражнения,                                          </a:t>
            </a:r>
            <a:r>
              <a:rPr lang="ru-RU" sz="2000" b="1" i="1" u="sng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Словесные</a:t>
            </a:r>
            <a:r>
              <a:rPr lang="ru-RU" sz="2000" b="1" i="1" u="sng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развитие речевого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аппарата,            рассказы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чтение пословиц и поговорок,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образец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правильного произношения  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sz="2000" b="1" i="1" u="sng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Наглядные:</a:t>
            </a: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иллюстраций, картинок,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просмотр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видеороликов;                                                                </a:t>
            </a:r>
            <a:r>
              <a:rPr lang="ru-RU" sz="2000" b="1" dirty="0" smtClean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 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правильного произношения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410873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Для данного проекта был изготовлен и подобран методический материал 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70" y="1693612"/>
            <a:ext cx="2603082" cy="3470776"/>
          </a:xfrm>
          <a:prstGeom prst="rect">
            <a:avLst/>
          </a:prstGeom>
          <a:solidFill>
            <a:srgbClr val="0070C0"/>
          </a:solidFill>
          <a:ln w="57150" cmpd="thickThin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44" y="1991755"/>
            <a:ext cx="2949888" cy="2874490"/>
          </a:xfrm>
          <a:prstGeom prst="rect">
            <a:avLst/>
          </a:prstGeom>
          <a:ln w="57150" cmpd="thinThick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508" y="1725019"/>
            <a:ext cx="2627171" cy="3407962"/>
          </a:xfrm>
          <a:prstGeom prst="rect">
            <a:avLst/>
          </a:prstGeom>
          <a:ln w="57150" cmpd="thickThin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17534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35" y="527051"/>
            <a:ext cx="3869266" cy="2901949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987" y="485574"/>
            <a:ext cx="3813175" cy="2943426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75" y="2885439"/>
            <a:ext cx="3894667" cy="2921001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56050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67" y="858564"/>
            <a:ext cx="5088466" cy="4255303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906" y="860763"/>
            <a:ext cx="5068329" cy="4259877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3322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909" y="625343"/>
            <a:ext cx="3049030" cy="4065373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91" y="548640"/>
            <a:ext cx="4968897" cy="4208780"/>
          </a:xfrm>
          <a:prstGeom prst="rect">
            <a:avLst/>
          </a:prstGeom>
          <a:solidFill>
            <a:srgbClr val="0070C0"/>
          </a:solidFill>
          <a:ln w="57150" cmpd="thinThick"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5360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0" y="142240"/>
            <a:ext cx="9144000" cy="97535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Весь материал находится в наше центре «</a:t>
            </a:r>
            <a:r>
              <a:rPr lang="ru-RU" sz="32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Звуковичок</a:t>
            </a: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015" y="1283370"/>
            <a:ext cx="3605865" cy="3966140"/>
          </a:xfrm>
          <a:prstGeom prst="rect">
            <a:avLst/>
          </a:prstGeom>
          <a:ln w="57150" cmpd="thinThick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124" r="9950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600" y="1178560"/>
            <a:ext cx="5249859" cy="37099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977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Проходили  различные игровые артикуляционные  упражнение с язычком! </a:t>
            </a:r>
            <a:endParaRPr lang="ru-RU" sz="3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80" y="1807369"/>
            <a:ext cx="4633912" cy="3243262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1026" name="Picture 2" descr="E:\звуковички\IMG2022111615513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65819" y="1680152"/>
            <a:ext cx="2826327" cy="35568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303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219</Words>
  <Application>Microsoft Office PowerPoint</Application>
  <PresentationFormat>Произвольный</PresentationFormat>
  <Paragraphs>25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 автономное дошкольное образовательное учреждение  «Малиновский детский сад»</vt:lpstr>
      <vt:lpstr>Слайд 2</vt:lpstr>
      <vt:lpstr>Слайд 3</vt:lpstr>
      <vt:lpstr>Для данного проекта был изготовлен и подобран методический материал </vt:lpstr>
      <vt:lpstr>Слайд 5</vt:lpstr>
      <vt:lpstr>Слайд 6</vt:lpstr>
      <vt:lpstr>Слайд 7</vt:lpstr>
      <vt:lpstr>Весь материал находится в наше центре «Звуковичок»</vt:lpstr>
      <vt:lpstr> Проходили  различные игровые артикуляционные  упражнение с язычком! </vt:lpstr>
      <vt:lpstr>Ребята составляли простые слова!</vt:lpstr>
      <vt:lpstr>Проводились пальчиковые гимнастики!</vt:lpstr>
      <vt:lpstr>Ребята с удовольствием                           просматривали  видеоролики</vt:lpstr>
      <vt:lpstr>Для реализации проекта проведено открытое занятие </vt:lpstr>
      <vt:lpstr>Слайд 14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комбинированного вида № 25»</dc:title>
  <dc:creator>Пользователь</dc:creator>
  <cp:lastModifiedBy>WWW</cp:lastModifiedBy>
  <cp:revision>28</cp:revision>
  <dcterms:created xsi:type="dcterms:W3CDTF">2021-05-30T12:00:40Z</dcterms:created>
  <dcterms:modified xsi:type="dcterms:W3CDTF">2009-07-09T20:38:34Z</dcterms:modified>
</cp:coreProperties>
</file>