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63" r:id="rId6"/>
    <p:sldId id="264" r:id="rId7"/>
    <p:sldId id="265" r:id="rId8"/>
    <p:sldId id="270" r:id="rId9"/>
    <p:sldId id="260" r:id="rId10"/>
    <p:sldId id="272" r:id="rId11"/>
    <p:sldId id="271" r:id="rId12"/>
    <p:sldId id="262" r:id="rId13"/>
    <p:sldId id="274" r:id="rId14"/>
    <p:sldId id="267" r:id="rId15"/>
    <p:sldId id="27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E7F6EF-ED40-9F98-9101-367CD3B108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162FB90-3472-FE09-B0A0-AED37F58D3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A78469-756F-4CC6-3CE7-AECE8626C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55A8-7BEF-445D-AD82-29778D9D886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6BBFFC-94EF-0EA9-95F2-D90B5CD04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87F11F-0738-7E7C-A37E-A243A6B80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7136-5665-4FD5-B62B-FD6C1732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34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BDCE8A-E7F1-0D6B-5C4B-54C959001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95AB1AB-5CBA-AE98-D737-111446D023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FA44D5-2707-B742-4A27-E4EE2F700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55A8-7BEF-445D-AD82-29778D9D886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FD8CCA-6A4D-9506-F0F0-D1AC4C6AA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BA0655-772C-AA2A-83DA-495B998A6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7136-5665-4FD5-B62B-FD6C1732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3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EBD1BDF-A144-9B6B-249C-C9B2A0E795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654D0EF-14E3-B7D5-26BB-3D80DB02E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B0C5AB-7A39-A02D-601E-8EC11F18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55A8-7BEF-445D-AD82-29778D9D886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A31512-57FA-6C89-7ECF-8DF3A5FE4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69BE8A-9C81-E97E-967C-87CEBF5BC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7136-5665-4FD5-B62B-FD6C1732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422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504BFD-4F2A-BA00-78E8-BFAF2AB68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0CE370-F5AD-FAB4-5D3D-54433E47F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C7B7AB-B1EC-34A9-7455-948579E9F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55A8-7BEF-445D-AD82-29778D9D886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56AC7E-F547-0DFE-5645-C380869CE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AB044C-FF57-51CB-33D1-348BB54D6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7136-5665-4FD5-B62B-FD6C1732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704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3E9E24-1F1C-1007-AA37-AAED9BF92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1460BF2-A888-0DD9-B4A2-4283EBE38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63A8EE-6A4A-B881-D487-4AECFA6C6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55A8-7BEF-445D-AD82-29778D9D886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0D6A17-66E4-AD65-8E49-C1677BFA9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1BCFA5-70E7-2B51-DCFB-0351886D8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7136-5665-4FD5-B62B-FD6C1732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274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3AB9D3-5BDE-AF88-380F-5DCC298E0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D51FDF-759D-8F7D-17BC-721EA2918D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565092-6C3F-1F9E-ABDF-B21B8A1F2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934E1C-4436-73AB-E832-418F252F0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55A8-7BEF-445D-AD82-29778D9D886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AF0FC4B-939D-0D11-2D7D-7743A8897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12572B-0A76-4C6B-9167-1B10F5D85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7136-5665-4FD5-B62B-FD6C1732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649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6937F2-D581-FE79-E189-0EF47ABB3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B07FFF-8DB1-93DC-8432-C63987AC45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44113B-171C-A26E-F19C-9A9DF34DD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C295D46-BCAE-D5CE-E387-CFB8CD5F94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F8033CE-468A-3033-1E89-4C742684B8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B4948C2-5D87-9CD6-3D0F-48074E07C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55A8-7BEF-445D-AD82-29778D9D886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3F7A1D3-C46D-AEFA-75C4-8DAC553B9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8BB03E6-6EE4-1E57-0E7D-92CE0CFF5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7136-5665-4FD5-B62B-FD6C1732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714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EEAEEA-F99D-13F6-3709-4E13EEAA0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DBAB1C8-2863-2AD2-468C-F8BBBE800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55A8-7BEF-445D-AD82-29778D9D886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2D341A-1C37-FE06-7ECA-1E512AE03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40BE3AE-F887-25E1-5B38-442C9ED63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7136-5665-4FD5-B62B-FD6C1732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21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43F09F9-4964-7D28-103A-33429963C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55A8-7BEF-445D-AD82-29778D9D886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658B5BE-E961-056A-D9FC-574700A5E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6C86D80-E251-5C58-5531-1D8B02E9F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7136-5665-4FD5-B62B-FD6C1732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58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90AA19-7944-3F60-04A2-06770FAF6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C30B79-D754-5290-CBFD-8D0CD6F77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B81430F-9990-14B7-77C8-B18E38AEA9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0C74D0-3547-5E4C-0619-90AC0030B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55A8-7BEF-445D-AD82-29778D9D886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C4D8BB-8393-7663-3FFB-CE29A5990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E7E661-55BA-635C-3C9E-5311D3440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7136-5665-4FD5-B62B-FD6C1732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683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22876A-9ADD-B659-E874-33DA2AE2F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38ACFF7-B928-FB06-D5DA-426E21A883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ED2A182-56E8-110E-4C8B-398851629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162584-C660-C5F8-2B01-3C90E65A8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A55A8-7BEF-445D-AD82-29778D9D886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6A32EB4-F635-421F-0048-853A3D0B1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34D3A6-0019-35E8-5DFC-02D2F6F14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E7136-5665-4FD5-B62B-FD6C1732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31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958DAE-14D5-D122-71CD-2F761B717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989858-73D8-2D24-4BC1-2630D9D1CA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99421E-FF72-D577-5136-43EC32CF9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A55A8-7BEF-445D-AD82-29778D9D886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997D29-61FA-6185-B8CC-ABF2AFF04A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1B3E3C-0353-18A4-2173-A4D94CF3C5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E7136-5665-4FD5-B62B-FD6C17322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771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316930-AFB0-F164-FB76-0D480A9EE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AB4959-E14F-3645-9798-E118B3159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32CB515C-6102-9D04-3D6E-6257D9036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782" y="0"/>
            <a:ext cx="10880436" cy="6800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666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CAACFF-9CF9-4866-A03A-34C9DCD00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098F1E9-AAAB-4398-BC33-CBB7A07A2F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620" y="0"/>
            <a:ext cx="10228759" cy="6822583"/>
          </a:xfrm>
        </p:spPr>
      </p:pic>
    </p:spTree>
    <p:extLst>
      <p:ext uri="{BB962C8B-B14F-4D97-AF65-F5344CB8AC3E}">
        <p14:creationId xmlns:p14="http://schemas.microsoft.com/office/powerpoint/2010/main" val="2933214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796385-28C8-4277-9139-BA640ACAC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ABFE97E-93F9-4D23-A7BE-4A3322856D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48295"/>
            <a:ext cx="10878626" cy="6561410"/>
          </a:xfrm>
        </p:spPr>
      </p:pic>
    </p:spTree>
    <p:extLst>
      <p:ext uri="{BB962C8B-B14F-4D97-AF65-F5344CB8AC3E}">
        <p14:creationId xmlns:p14="http://schemas.microsoft.com/office/powerpoint/2010/main" val="1264450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881746-AE8F-5F86-9D26-1F532BFCB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0091D8-AD7F-AD71-5645-45835364A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FE530DDC-8546-2A82-AE64-9B5E6D012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238" y="-1"/>
            <a:ext cx="10121374" cy="678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386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5FD5DE-7D97-4560-A8E7-1325091B2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AFB08E9-4E07-4E8B-A292-59F78A129F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5" b="-1"/>
          <a:stretch/>
        </p:blipFill>
        <p:spPr>
          <a:xfrm>
            <a:off x="632701" y="0"/>
            <a:ext cx="11121035" cy="6858000"/>
          </a:xfrm>
        </p:spPr>
      </p:pic>
    </p:spTree>
    <p:extLst>
      <p:ext uri="{BB962C8B-B14F-4D97-AF65-F5344CB8AC3E}">
        <p14:creationId xmlns:p14="http://schemas.microsoft.com/office/powerpoint/2010/main" val="1274021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7059BA-6317-78F0-D944-52EE1AA85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405053-E9CF-6CE5-CCF8-3DD86EBEA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75B58FE1-5EF8-5C37-5A49-386BB29A4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198" y="136236"/>
            <a:ext cx="11707604" cy="658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217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F248A8-C12C-41D4-8305-E9A1E036D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1D32BAD-3D25-4936-9AF0-592E52C83A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588" y="71063"/>
            <a:ext cx="10348824" cy="6892317"/>
          </a:xfrm>
        </p:spPr>
      </p:pic>
    </p:spTree>
    <p:extLst>
      <p:ext uri="{BB962C8B-B14F-4D97-AF65-F5344CB8AC3E}">
        <p14:creationId xmlns:p14="http://schemas.microsoft.com/office/powerpoint/2010/main" val="3463775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A6967-BF06-1CE4-C29D-042BC0C76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759E15-C6CB-725E-124B-1B4BBC3AF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61D8201-F082-ECC5-F9F6-9CD6F918C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313" y="182562"/>
            <a:ext cx="11031373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073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471417-509A-4964-B450-BA121E778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C5EA5AC-390A-46CA-9963-748115BA4B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424" y="34505"/>
            <a:ext cx="10654750" cy="6788989"/>
          </a:xfrm>
        </p:spPr>
      </p:pic>
    </p:spTree>
    <p:extLst>
      <p:ext uri="{BB962C8B-B14F-4D97-AF65-F5344CB8AC3E}">
        <p14:creationId xmlns:p14="http://schemas.microsoft.com/office/powerpoint/2010/main" val="179056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A67A75-B058-4399-928D-202A9C297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6E9222E-3265-4D54-8435-FCA789531B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018" y="221021"/>
            <a:ext cx="11021510" cy="6271854"/>
          </a:xfrm>
        </p:spPr>
      </p:pic>
    </p:spTree>
    <p:extLst>
      <p:ext uri="{BB962C8B-B14F-4D97-AF65-F5344CB8AC3E}">
        <p14:creationId xmlns:p14="http://schemas.microsoft.com/office/powerpoint/2010/main" val="149234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79700F-B9D0-0AA3-C3F3-292A4009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DEB7FD-15DB-7066-A97C-F81301C86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ototurist39.ru/img/slider/1525762063.jpg">
            <a:extLst>
              <a:ext uri="{FF2B5EF4-FFF2-40B4-BE49-F238E27FC236}">
                <a16:creationId xmlns:a16="http://schemas.microsoft.com/office/drawing/2014/main" id="{60C9FF4A-27E3-4D9C-85E3-6D41BA4907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-77638" y="500332"/>
            <a:ext cx="12053692" cy="543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402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E4F330-AEDA-ADC2-C110-50B15B5C4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9E9A88-2AE6-DC44-BA2D-06420E3ED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4" name="Picture 8">
            <a:extLst>
              <a:ext uri="{FF2B5EF4-FFF2-40B4-BE49-F238E27FC236}">
                <a16:creationId xmlns:a16="http://schemas.microsoft.com/office/drawing/2014/main" id="{FD1F47C8-A3F1-20BC-09F1-2FA6F6752E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75"/>
          <a:stretch/>
        </p:blipFill>
        <p:spPr bwMode="auto">
          <a:xfrm>
            <a:off x="-217172" y="146627"/>
            <a:ext cx="12626343" cy="6564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524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E8C95F-FE9D-2480-0F0B-BD3E7A793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B75378-7B5E-8600-D8CD-E437E24A8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49928A39-7691-7970-BDB2-68A95567C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913" y="0"/>
            <a:ext cx="10288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203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60CF76-BBCB-4C89-8199-24878795F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2D67C58-F4D3-4FA9-8045-0513118923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391" y="38594"/>
            <a:ext cx="10171218" cy="6780812"/>
          </a:xfrm>
        </p:spPr>
      </p:pic>
    </p:spTree>
    <p:extLst>
      <p:ext uri="{BB962C8B-B14F-4D97-AF65-F5344CB8AC3E}">
        <p14:creationId xmlns:p14="http://schemas.microsoft.com/office/powerpoint/2010/main" val="1989244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800E42-536A-D58A-4F01-B9AA0D0EC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42AD96-8CD5-2781-48C0-1F3A699BE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8B0EE371-0D07-50EE-2D14-10CBE96BB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2037" y="0"/>
            <a:ext cx="10291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297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Широкоэкранный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Таисия Стецко</dc:creator>
  <cp:lastModifiedBy>User</cp:lastModifiedBy>
  <cp:revision>5</cp:revision>
  <dcterms:created xsi:type="dcterms:W3CDTF">2022-05-04T14:45:28Z</dcterms:created>
  <dcterms:modified xsi:type="dcterms:W3CDTF">2022-11-18T06:14:01Z</dcterms:modified>
</cp:coreProperties>
</file>