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4" r:id="rId4"/>
    <p:sldId id="258" r:id="rId5"/>
    <p:sldId id="263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8044A-4D11-4FF3-A991-80725DA66C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2466-FA27-4F83-A5FF-AC3F55D4788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542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8044A-4D11-4FF3-A991-80725DA66C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2466-FA27-4F83-A5FF-AC3F55D478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75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8044A-4D11-4FF3-A991-80725DA66C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2466-FA27-4F83-A5FF-AC3F55D478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74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8044A-4D11-4FF3-A991-80725DA66C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2466-FA27-4F83-A5FF-AC3F55D478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305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8044A-4D11-4FF3-A991-80725DA66C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2466-FA27-4F83-A5FF-AC3F55D4788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4023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8044A-4D11-4FF3-A991-80725DA66C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2466-FA27-4F83-A5FF-AC3F55D478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703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8044A-4D11-4FF3-A991-80725DA66C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2466-FA27-4F83-A5FF-AC3F55D478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023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8044A-4D11-4FF3-A991-80725DA66C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2466-FA27-4F83-A5FF-AC3F55D478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027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8044A-4D11-4FF3-A991-80725DA66C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2466-FA27-4F83-A5FF-AC3F55D478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659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4050791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0E8044A-4D11-4FF3-A991-80725DA66C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D12466-FA27-4F83-A5FF-AC3F55D478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546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0E8044A-4D11-4FF3-A991-80725DA66C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D12466-FA27-4F83-A5FF-AC3F55D478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535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0E8044A-4D11-4FF3-A991-80725DA66CA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BD12466-FA27-4F83-A5FF-AC3F55D4788D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26517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6824" y="-103031"/>
            <a:ext cx="10058400" cy="218721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>Битва за Москву.</a:t>
            </a:r>
            <a:br>
              <a:rPr lang="ru-RU" sz="5400" dirty="0" smtClean="0"/>
            </a:br>
            <a:r>
              <a:rPr lang="ru-RU" sz="5400" dirty="0" smtClean="0"/>
              <a:t>Иван Петрович Иванов</a:t>
            </a:r>
            <a:br>
              <a:rPr lang="ru-RU" sz="5400" dirty="0" smtClean="0"/>
            </a:br>
            <a:r>
              <a:rPr lang="ru-RU" sz="5400" dirty="0" smtClean="0"/>
              <a:t>(«Сусанин 41 года»).</a:t>
            </a:r>
            <a:endParaRPr lang="ru-RU" sz="5400" dirty="0"/>
          </a:p>
        </p:txBody>
      </p:sp>
      <p:pic>
        <p:nvPicPr>
          <p:cNvPr id="1026" name="Picture 2" descr="https://data28.gallery.ru/albums/gallery/108867-163ff-98991846-m750x740-u036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390" y="2084188"/>
            <a:ext cx="3455268" cy="414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86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3946" y="540913"/>
            <a:ext cx="10058400" cy="8113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522" y="1777285"/>
            <a:ext cx="10058400" cy="48516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800" dirty="0" smtClean="0"/>
              <a:t>В наше время жизнь течет быстро. Люди видят свои идеалы в </a:t>
            </a:r>
            <a:r>
              <a:rPr lang="ru-RU" sz="2800" dirty="0" err="1" smtClean="0"/>
              <a:t>фильмах,книгах,создают</a:t>
            </a:r>
            <a:r>
              <a:rPr lang="ru-RU" sz="2800" dirty="0" smtClean="0"/>
              <a:t> своих собственных Героев, но не надо забывать, благодаря кому мы живем в этой прекрасной стране. Мы должны сказать спасибо нашим </a:t>
            </a:r>
            <a:r>
              <a:rPr lang="ru-RU" sz="2800" dirty="0" err="1" smtClean="0"/>
              <a:t>героям,ветеранам</a:t>
            </a:r>
            <a:r>
              <a:rPr lang="ru-RU" sz="2800" dirty="0" smtClean="0"/>
              <a:t> и возвести еще не один памятник. Люди должны помнить.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0958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0913" y="193183"/>
            <a:ext cx="10058400" cy="719929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Проблема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5765" y="1030310"/>
            <a:ext cx="10058400" cy="478726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Великая Отечественная война затронула судьбы всех людей. Из каждой семьи ушли на фронт отцы и дети, мужья, бабушки и дедушки, братья и сестры. Война была общей болью и бедой, все люди стали одной общей семьей. Наш долг – сохранить историческую память о подвигах участников и ветеранов ВОВ.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13999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854" y="170695"/>
            <a:ext cx="10058400" cy="145075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Цель: проанализировать и изучить биографию и деятельность Ивана Иванова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8642" y="1974523"/>
            <a:ext cx="10164007" cy="40233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Задачи проекта: 1. Формировать чувства любви к Родине и гордости за свою страну, уважительное отношение к славному военно-историческому прошлому России.; 2. Выявить участие Ивана Петровича Иванова в Великой Отечественной войне и сохранять память о героях; 3. Познать и приблизиться к понятиям-Родина, патриотизм, подвиг; 4. Приобретать навыки выполнения проектной работы.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1726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2579" y="173869"/>
            <a:ext cx="10058400" cy="59242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Методы исследования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4401" y="830689"/>
            <a:ext cx="10058400" cy="491605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Поиск материалов в средствах массовой информации, литературе, интернете, просмотр исторического фильма.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615097" y="1783726"/>
            <a:ext cx="45333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Практическая значимость работы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084401" y="2925336"/>
            <a:ext cx="1005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Данная работа поможет сформировать знание о человеке, который проявил настоящий героизм и сыграл важную роль в достижении победы в Битве за Москву, очень важно хранить память о наших героях.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83909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1455368" y="103122"/>
            <a:ext cx="8523555" cy="3605994"/>
          </a:xfrm>
        </p:spPr>
        <p:txBody>
          <a:bodyPr>
            <a:normAutofit fontScale="92500" lnSpcReduction="20000"/>
          </a:bodyPr>
          <a:lstStyle/>
          <a:p>
            <a:pPr algn="ctr" fontAlgn="base"/>
            <a:r>
              <a:rPr lang="ru-RU" sz="2400" b="1" dirty="0"/>
              <a:t>Иван Петрович Иванов</a:t>
            </a:r>
            <a:r>
              <a:rPr lang="ru-RU" sz="2400" dirty="0"/>
              <a:t> родился в 1871 году в д. </a:t>
            </a:r>
            <a:r>
              <a:rPr lang="ru-RU" sz="2400" dirty="0" err="1"/>
              <a:t>Лишняги</a:t>
            </a:r>
            <a:r>
              <a:rPr lang="ru-RU" sz="2400" dirty="0"/>
              <a:t> </a:t>
            </a:r>
            <a:r>
              <a:rPr lang="ru-RU" sz="2400" dirty="0" err="1"/>
              <a:t>Ламоновского</a:t>
            </a:r>
            <a:r>
              <a:rPr lang="ru-RU" sz="2400" dirty="0"/>
              <a:t> сельского Совета Серебряно-Прудского района. О героическом поступке простого крестьянина рассказали в своих поисковых записях пионеры </a:t>
            </a:r>
            <a:r>
              <a:rPr lang="ru-RU" sz="2400" dirty="0" err="1"/>
              <a:t>Мочильской</a:t>
            </a:r>
            <a:r>
              <a:rPr lang="ru-RU" sz="2400" dirty="0"/>
              <a:t> восьмилетней школы.</a:t>
            </a:r>
          </a:p>
          <a:p>
            <a:pPr algn="ctr" fontAlgn="base"/>
            <a:r>
              <a:rPr lang="ru-RU" sz="2400" dirty="0"/>
              <a:t>В ноябре рвавшиеся к Москве немецко-фашистские </a:t>
            </a:r>
            <a:r>
              <a:rPr lang="ru-RU" sz="2400" b="1" dirty="0"/>
              <a:t>захватчики оккупировали Серебряно-Прудский район.</a:t>
            </a:r>
            <a:r>
              <a:rPr lang="ru-RU" sz="2400" dirty="0"/>
              <a:t> Советские войска, ломая сопротивление врага, двинулись на запад. Начались наступательные бои и в районе Серебряных Прудов. Утром 6 декабря части 32-й стрелковой дивизии десятой армии обошли село и внезапной атакой освободили его. </a:t>
            </a:r>
            <a:r>
              <a:rPr lang="ru-RU" sz="2400" b="1" dirty="0"/>
              <a:t>Враг стремился поспешно вывести свои части</a:t>
            </a:r>
            <a:r>
              <a:rPr lang="ru-RU" sz="2400" dirty="0"/>
              <a:t> к рекам </a:t>
            </a:r>
            <a:r>
              <a:rPr lang="ru-RU" sz="2400" dirty="0" err="1"/>
              <a:t>Шат</a:t>
            </a:r>
            <a:r>
              <a:rPr lang="ru-RU" sz="2400" dirty="0"/>
              <a:t> и Дон, намереваясь закрепиться на этом рубеже. В связи с тем, что шоссейные дороги находились под постоянными ударами нашей авиации, </a:t>
            </a:r>
            <a:r>
              <a:rPr lang="ru-RU" sz="2400" b="1" dirty="0"/>
              <a:t>немцы искали обходные пути отступления.</a:t>
            </a:r>
            <a:endParaRPr lang="ru-RU" sz="2400" dirty="0"/>
          </a:p>
          <a:p>
            <a:endParaRPr lang="ru-RU" sz="2400" dirty="0"/>
          </a:p>
        </p:txBody>
      </p:sp>
      <p:pic>
        <p:nvPicPr>
          <p:cNvPr id="3074" name="Picture 2" descr="http://ksovd.org/upload/000/u10/371/5d9e693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265" y="3515932"/>
            <a:ext cx="4906850" cy="270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10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«Иван Сусанин» из деревни Лишняг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62" y="901521"/>
            <a:ext cx="10122794" cy="4906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59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ksovd.org/upload/000/u10/371/262c633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39" y="1245113"/>
            <a:ext cx="5331855" cy="416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ksovd.org/upload/000/u10/371/95e5e4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794" y="1245113"/>
            <a:ext cx="3284111" cy="416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ksovd.org/upload/000/u10/371/197fdb0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4905" y="1245113"/>
            <a:ext cx="2833354" cy="4164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73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0915" y="128789"/>
            <a:ext cx="10058400" cy="758566"/>
          </a:xfrm>
        </p:spPr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522" y="977507"/>
            <a:ext cx="10058400" cy="489158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Подводя итоги моего проекта хочется сказать ребятам: всегда помните о том, как тяжело досталась Великая победа нашим предкам. Ведь они сражались за нас и наше будущее.</a:t>
            </a:r>
            <a:endParaRPr lang="ru-RU" sz="2800" dirty="0"/>
          </a:p>
        </p:txBody>
      </p:sp>
      <p:pic>
        <p:nvPicPr>
          <p:cNvPr id="6146" name="Picture 2" descr="https://avatars.mds.yandex.net/i?id=54efda1ce78dc3e98ca0478e20efbe08_l-460033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474" y="2562894"/>
            <a:ext cx="6076253" cy="3039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41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91</TotalTime>
  <Words>267</Words>
  <Application>Microsoft Office PowerPoint</Application>
  <PresentationFormat>Широкоэкранный</PresentationFormat>
  <Paragraphs>15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Calibri</vt:lpstr>
      <vt:lpstr>Calibri Light</vt:lpstr>
      <vt:lpstr>Ретро</vt:lpstr>
      <vt:lpstr>Битва за Москву. Иван Петрович Иванов («Сусанин 41 года»).</vt:lpstr>
      <vt:lpstr>Актуальность</vt:lpstr>
      <vt:lpstr>Проблема</vt:lpstr>
      <vt:lpstr>Цель: проанализировать и изучить биографию и деятельность Ивана Иванова</vt:lpstr>
      <vt:lpstr>Методы исследования</vt:lpstr>
      <vt:lpstr>Презентация PowerPoint</vt:lpstr>
      <vt:lpstr>Презентация PowerPoint</vt:lpstr>
      <vt:lpstr>Презентация PowerPoint</vt:lpstr>
      <vt:lpstr>Вывод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Битва за Москву. Иван Петрович Иванов («Сусанин 41 года»).</dc:title>
  <dc:creator>Asus</dc:creator>
  <cp:lastModifiedBy>Asus</cp:lastModifiedBy>
  <cp:revision>11</cp:revision>
  <dcterms:created xsi:type="dcterms:W3CDTF">2022-11-09T20:00:45Z</dcterms:created>
  <dcterms:modified xsi:type="dcterms:W3CDTF">2022-11-11T21:12:02Z</dcterms:modified>
</cp:coreProperties>
</file>