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62" r:id="rId3"/>
    <p:sldId id="257" r:id="rId4"/>
    <p:sldId id="258" r:id="rId5"/>
    <p:sldId id="259" r:id="rId6"/>
    <p:sldId id="263" r:id="rId7"/>
    <p:sldId id="260" r:id="rId8"/>
    <p:sldId id="261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D4433-EEDF-47E9-8032-CB5538EAB618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29925-6962-4AE9-B704-6BC29EBA84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889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D4433-EEDF-47E9-8032-CB5538EAB618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29925-6962-4AE9-B704-6BC29EBA84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6978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D4433-EEDF-47E9-8032-CB5538EAB618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29925-6962-4AE9-B704-6BC29EBA84BE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315067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D4433-EEDF-47E9-8032-CB5538EAB618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29925-6962-4AE9-B704-6BC29EBA84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9884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D4433-EEDF-47E9-8032-CB5538EAB618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29925-6962-4AE9-B704-6BC29EBA84B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650061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D4433-EEDF-47E9-8032-CB5538EAB618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29925-6962-4AE9-B704-6BC29EBA84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5282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D4433-EEDF-47E9-8032-CB5538EAB618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29925-6962-4AE9-B704-6BC29EBA84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7924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D4433-EEDF-47E9-8032-CB5538EAB618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29925-6962-4AE9-B704-6BC29EBA84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024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D4433-EEDF-47E9-8032-CB5538EAB618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29925-6962-4AE9-B704-6BC29EBA84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894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D4433-EEDF-47E9-8032-CB5538EAB618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29925-6962-4AE9-B704-6BC29EBA84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2807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D4433-EEDF-47E9-8032-CB5538EAB618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29925-6962-4AE9-B704-6BC29EBA84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31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D4433-EEDF-47E9-8032-CB5538EAB618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29925-6962-4AE9-B704-6BC29EBA84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059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D4433-EEDF-47E9-8032-CB5538EAB618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29925-6962-4AE9-B704-6BC29EBA84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3773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D4433-EEDF-47E9-8032-CB5538EAB618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29925-6962-4AE9-B704-6BC29EBA84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659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D4433-EEDF-47E9-8032-CB5538EAB618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29925-6962-4AE9-B704-6BC29EBA84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792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D4433-EEDF-47E9-8032-CB5538EAB618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29925-6962-4AE9-B704-6BC29EBA84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4267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0D4433-EEDF-47E9-8032-CB5538EAB618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F429925-6962-4AE9-B704-6BC29EBA84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5431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postila.ru/data/01/e1/8e/f1/01e18ef1c7f187f273f6d3ec795f75ea6e27f8d6a262a12219aa5e67e9ae64f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2072" y="0"/>
            <a:ext cx="9389659" cy="69603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0719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Емеля идет по деревне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431" y="418531"/>
            <a:ext cx="9138659" cy="6105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8318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Буква Е обозначает два звука в начале слова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https://fsd.videouroki.net/html/2016/12/24/v_585e48397179d/img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88394" y="2160588"/>
            <a:ext cx="5175249" cy="388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261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Буква е обозначает два звука после гласного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050" name="Picture 2" descr="https://cdn.puzzlegarage.com/img/puzzle/13/1235_preview_r.v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516" y="1922817"/>
            <a:ext cx="6649237" cy="4432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877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54674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Буква е обозначает один звук после мягкого согласного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мел</a:t>
            </a:r>
            <a:r>
              <a:rPr lang="ru-RU" dirty="0" smtClean="0">
                <a:solidFill>
                  <a:srgbClr val="C00000"/>
                </a:solidFill>
              </a:rPr>
              <a:t>   </a:t>
            </a:r>
            <a:r>
              <a:rPr lang="en-US" dirty="0" smtClean="0">
                <a:solidFill>
                  <a:srgbClr val="C00000"/>
                </a:solidFill>
              </a:rPr>
              <a:t>[</a:t>
            </a:r>
            <a:r>
              <a:rPr lang="ru-RU" dirty="0" smtClean="0">
                <a:solidFill>
                  <a:srgbClr val="00B050"/>
                </a:solidFill>
              </a:rPr>
              <a:t>м</a:t>
            </a:r>
            <a:r>
              <a:rPr lang="en-US" dirty="0" smtClean="0">
                <a:solidFill>
                  <a:srgbClr val="00B050"/>
                </a:solidFill>
              </a:rPr>
              <a:t>’</a:t>
            </a:r>
            <a:r>
              <a:rPr lang="ru-RU" dirty="0" smtClean="0">
                <a:solidFill>
                  <a:srgbClr val="FF0000"/>
                </a:solidFill>
              </a:rPr>
              <a:t>э</a:t>
            </a:r>
            <a:r>
              <a:rPr lang="ru-RU" dirty="0" smtClean="0">
                <a:solidFill>
                  <a:srgbClr val="002060"/>
                </a:solidFill>
              </a:rPr>
              <a:t>л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</a:rPr>
              <a:t>]</a:t>
            </a:r>
            <a:r>
              <a:rPr lang="ru-RU" dirty="0" smtClean="0">
                <a:solidFill>
                  <a:srgbClr val="C00000"/>
                </a:solidFill>
              </a:rPr>
              <a:t>                   </a:t>
            </a:r>
            <a:r>
              <a:rPr lang="ru-RU" dirty="0" smtClean="0">
                <a:solidFill>
                  <a:srgbClr val="7030A0"/>
                </a:solidFill>
              </a:rPr>
              <a:t>лес</a:t>
            </a:r>
            <a:r>
              <a:rPr lang="en-US" dirty="0" smtClean="0">
                <a:solidFill>
                  <a:srgbClr val="C00000"/>
                </a:solidFill>
              </a:rPr>
              <a:t> [</a:t>
            </a:r>
            <a:r>
              <a:rPr lang="ru-RU" dirty="0" smtClean="0">
                <a:solidFill>
                  <a:srgbClr val="00B050"/>
                </a:solidFill>
              </a:rPr>
              <a:t>л</a:t>
            </a:r>
            <a:r>
              <a:rPr lang="en-US" dirty="0" smtClean="0">
                <a:solidFill>
                  <a:srgbClr val="00B050"/>
                </a:solidFill>
              </a:rPr>
              <a:t>’</a:t>
            </a:r>
            <a:r>
              <a:rPr lang="ru-RU" dirty="0" smtClean="0">
                <a:solidFill>
                  <a:srgbClr val="FF0000"/>
                </a:solidFill>
              </a:rPr>
              <a:t>э</a:t>
            </a:r>
            <a:r>
              <a:rPr lang="ru-RU" dirty="0" smtClean="0">
                <a:solidFill>
                  <a:srgbClr val="002060"/>
                </a:solidFill>
              </a:rPr>
              <a:t>с</a:t>
            </a:r>
            <a:r>
              <a:rPr lang="en-US" dirty="0" smtClean="0">
                <a:solidFill>
                  <a:srgbClr val="C00000"/>
                </a:solidFill>
              </a:rPr>
              <a:t>]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098" name="Picture 2" descr="https://mytehno.ru/image/cache/catalog/API9d6b6f110151ea4dec1c4a56d4bcb839/mel-belyy-i-tsvetnoy/IMG8fac719b5be331ff147102840f3dad92-750x75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953" y="2051406"/>
            <a:ext cx="3881437" cy="388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https://pickimage.ru/wp-content/uploads/2021/04/lesvkartinkah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https://pickimage.ru/wp-content/uploads/2021/04/lesvkartinkah1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https://krot.info/uploads/posts/2020-01/thumbs/1580484922_6-p-detskie-foni-s-lesom-17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2627" y="2156346"/>
            <a:ext cx="4708477" cy="3903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5511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В каких случаях буква Е обозначает два звука?  А когда один?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050" name="Picture 2" descr="Емеля и царь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769" y="1930399"/>
            <a:ext cx="8529640" cy="5070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9913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263" y="156245"/>
            <a:ext cx="9093624" cy="6503861"/>
          </a:xfrm>
        </p:spPr>
      </p:pic>
    </p:spTree>
    <p:extLst>
      <p:ext uri="{BB962C8B-B14F-4D97-AF65-F5344CB8AC3E}">
        <p14:creationId xmlns:p14="http://schemas.microsoft.com/office/powerpoint/2010/main" val="203210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bipbap.ru/wp-content/uploads/2018/01/0010-010-Spasibo-za-urok-640x48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968" y="477672"/>
            <a:ext cx="10016452" cy="5991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495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66</TotalTime>
  <Words>37</Words>
  <Application>Microsoft Office PowerPoint</Application>
  <PresentationFormat>Широкоэкранный</PresentationFormat>
  <Paragraphs>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Грань</vt:lpstr>
      <vt:lpstr> </vt:lpstr>
      <vt:lpstr>Презентация PowerPoint</vt:lpstr>
      <vt:lpstr>Буква Е обозначает два звука в начале слова</vt:lpstr>
      <vt:lpstr>Буква е обозначает два звука после гласного</vt:lpstr>
      <vt:lpstr>Буква е обозначает один звук после мягкого согласного мел   [м’эл ]                   лес [л’эс]</vt:lpstr>
      <vt:lpstr>В каких случаях буква Е обозначает два звука?  А когда один?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ученик</dc:creator>
  <cp:lastModifiedBy>ученик</cp:lastModifiedBy>
  <cp:revision>8</cp:revision>
  <dcterms:created xsi:type="dcterms:W3CDTF">2022-10-31T14:14:41Z</dcterms:created>
  <dcterms:modified xsi:type="dcterms:W3CDTF">2022-11-01T15:58:08Z</dcterms:modified>
</cp:coreProperties>
</file>