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0" r:id="rId3"/>
    <p:sldId id="276" r:id="rId4"/>
    <p:sldId id="277" r:id="rId5"/>
    <p:sldId id="271" r:id="rId6"/>
    <p:sldId id="278" r:id="rId7"/>
    <p:sldId id="280" r:id="rId8"/>
    <p:sldId id="281" r:id="rId9"/>
    <p:sldId id="257" r:id="rId1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1A90"/>
    <a:srgbClr val="710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4" d="100"/>
          <a:sy n="144" d="100"/>
        </p:scale>
        <p:origin x="654" y="1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A1803-5E6D-4FA6-ACD7-8B70846B5171}" type="datetimeFigureOut">
              <a:rPr lang="ru-RU" smtClean="0"/>
              <a:t>18.11.2022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98A4F-6E90-4C43-AAF8-F3953C613C4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6372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98A4F-6E90-4C43-AAF8-F3953C613C4E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6356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1024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411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5549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1083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5816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t>18.11.2022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3414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t>18.11.2022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090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t>18.11.2022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191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t>18.11.2022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7730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t>18.11.2022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4031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t>18.11.2022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1400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5000"/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F0E8F-7963-4CD3-AED4-BB21E0FB2E50}" type="datetimeFigureOut">
              <a:rPr lang="ru-RU" smtClean="0"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892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5487"/>
            <a:ext cx="7772400" cy="250485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Урок математики</a:t>
            </a:r>
            <a:b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Число и цифра 3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651870"/>
            <a:ext cx="6400800" cy="1314450"/>
          </a:xfrm>
        </p:spPr>
        <p:txBody>
          <a:bodyPr>
            <a:normAutofit/>
          </a:bodyPr>
          <a:lstStyle/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1755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Выполните задание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614477" y="1131590"/>
            <a:ext cx="4499992" cy="40119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1200150"/>
            <a:ext cx="9114469" cy="3943349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2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да 1 — это </a:t>
            </a:r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…</a:t>
            </a: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3</a:t>
            </a:r>
            <a:endParaRPr lang="ru-RU" sz="4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4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3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без одного — это </a:t>
            </a:r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…</a:t>
            </a: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2</a:t>
            </a:r>
            <a:endParaRPr lang="ru-RU" sz="4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8627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Выполните задание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614477" y="1131590"/>
            <a:ext cx="4499992" cy="40119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0" y="1200150"/>
            <a:ext cx="4542469" cy="3943349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Расскажите по рисунку, о чём можно сказать 2 да 1 — это 3.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44"/>
          <a:stretch/>
        </p:blipFill>
        <p:spPr>
          <a:xfrm>
            <a:off x="1167652" y="1491630"/>
            <a:ext cx="2902179" cy="3146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93777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Выполните задание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614477" y="1131590"/>
            <a:ext cx="4499992" cy="40119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0" y="1200150"/>
            <a:ext cx="4542469" cy="3943349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Сколько?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0" b="1"/>
          <a:stretch/>
        </p:blipFill>
        <p:spPr bwMode="auto">
          <a:xfrm rot="21318446">
            <a:off x="937972" y="2301143"/>
            <a:ext cx="3928506" cy="1099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38263" y="1563638"/>
            <a:ext cx="7625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2</a:t>
            </a:r>
            <a:endParaRPr lang="ru-RU" sz="32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83768" y="1569337"/>
            <a:ext cx="7625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15616" y="1720777"/>
            <a:ext cx="7625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7175690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4614477" y="1131590"/>
            <a:ext cx="4499992" cy="40119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932039" y="0"/>
            <a:ext cx="4182430" cy="5143499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учимся </a:t>
            </a:r>
            <a:r>
              <a:rPr lang="ru-RU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писать </a:t>
            </a:r>
            <a:r>
              <a:rPr lang="ru-RU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цифру</a:t>
            </a:r>
            <a:r>
              <a:rPr lang="ru-RU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4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3</a:t>
            </a:r>
          </a:p>
        </p:txBody>
      </p:sp>
      <p:pic>
        <p:nvPicPr>
          <p:cNvPr id="2050" name="Picture 2" descr="https://1.bp.blogspot.com/-MAHt_Azu39o/X6qLeUlupvI/AAAAAAAASK8/7wB34VIfboM3BigzkfsGLHV5wsRqJiSCwCLcBGAsYHQ/w1200-h630-p-k-no-nu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565" y="2259809"/>
            <a:ext cx="2270187" cy="2325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ds04.infourok.ru/uploads/ex/00ef/001a0516-14e80198/img1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48"/>
          <a:stretch/>
        </p:blipFill>
        <p:spPr bwMode="auto">
          <a:xfrm>
            <a:off x="899592" y="542233"/>
            <a:ext cx="1440160" cy="15153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8" descr="https://etc.usf.edu/clipart/48600/48676/48676_dom_0300_lg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1" y="627534"/>
            <a:ext cx="1802702" cy="13925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7112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9677" y="0"/>
            <a:ext cx="8229600" cy="85725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Выполните 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задание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614477" y="1131590"/>
            <a:ext cx="4499992" cy="40119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691680" y="987575"/>
            <a:ext cx="7452320" cy="4155925"/>
          </a:xfrm>
        </p:spPr>
        <p:txBody>
          <a:bodyPr anchor="ctr">
            <a:normAutofit lnSpcReduction="1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</a:t>
            </a: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ольше или меньше</a:t>
            </a:r>
            <a:endParaRPr lang="ru-RU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1 </a:t>
            </a: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или 2?</a:t>
            </a:r>
            <a:endParaRPr lang="en-US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2</a:t>
            </a:r>
            <a:r>
              <a:rPr lang="en-US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&gt; </a:t>
            </a:r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1</a:t>
            </a:r>
            <a:r>
              <a:rPr lang="en-US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    </a:t>
            </a:r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1</a:t>
            </a:r>
            <a:r>
              <a:rPr lang="en-US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&lt; </a:t>
            </a:r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2</a:t>
            </a:r>
            <a:endParaRPr lang="ru-RU" sz="4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3</a:t>
            </a: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или </a:t>
            </a:r>
            <a: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2</a:t>
            </a: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?</a:t>
            </a:r>
            <a:endParaRPr lang="ru-RU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3 </a:t>
            </a:r>
            <a:r>
              <a:rPr lang="en-US" sz="40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&gt;</a:t>
            </a:r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2</a:t>
            </a:r>
            <a:r>
              <a:rPr lang="en-US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     </a:t>
            </a:r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2 </a:t>
            </a:r>
            <a:r>
              <a:rPr lang="en-US" sz="40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&lt;</a:t>
            </a:r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3</a:t>
            </a:r>
            <a:endParaRPr lang="ru-RU" sz="4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1</a:t>
            </a: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или </a:t>
            </a:r>
            <a:r>
              <a:rPr 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3</a:t>
            </a: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?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3 </a:t>
            </a:r>
            <a:r>
              <a:rPr lang="en-US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&gt; </a:t>
            </a:r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1 </a:t>
            </a:r>
            <a:r>
              <a:rPr lang="en-US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    </a:t>
            </a:r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1 </a:t>
            </a:r>
            <a:r>
              <a:rPr lang="en-US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&lt; </a:t>
            </a:r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3</a:t>
            </a:r>
            <a:endParaRPr lang="ru-RU" sz="4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275606"/>
            <a:ext cx="1431371" cy="1596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99" y="3137545"/>
            <a:ext cx="1495691" cy="1604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016582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9677" y="0"/>
            <a:ext cx="8229600" cy="85725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Работа в парах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614477" y="1131590"/>
            <a:ext cx="4499992" cy="40119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491880" y="987575"/>
            <a:ext cx="5652120" cy="3456383"/>
          </a:xfrm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ru-RU" sz="36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Ч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его 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больше, чего меньше, чего 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поровну</a:t>
            </a:r>
            <a:r>
              <a:rPr lang="ru-RU" sz="36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?</a:t>
            </a:r>
            <a:endParaRPr lang="ru-RU" sz="36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36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Ч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то 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можно сделать, чтобы всех игрушек стало 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поровну?</a:t>
            </a:r>
            <a:endParaRPr lang="ru-RU" sz="36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9" t="5125" r="2907" b="4931"/>
          <a:stretch/>
        </p:blipFill>
        <p:spPr>
          <a:xfrm>
            <a:off x="179513" y="1203598"/>
            <a:ext cx="3312368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52913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Задание для интерактивной доски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614477" y="1131590"/>
            <a:ext cx="4499992" cy="40119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1317405"/>
            <a:ext cx="9144000" cy="161438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Запишите ответ</a:t>
            </a:r>
            <a:endParaRPr lang="ru-RU" sz="36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-1988" y="2757566"/>
            <a:ext cx="9144000" cy="24784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7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3 </a:t>
            </a:r>
            <a:r>
              <a:rPr lang="ru-RU" sz="7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-</a:t>
            </a:r>
            <a:r>
              <a:rPr lang="ru-RU" sz="7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7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это 2 и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25253" y="3320681"/>
            <a:ext cx="1368152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1519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МОЛОДЦЫ!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4299942"/>
            <a:ext cx="3347864" cy="843557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31640" y="2859781"/>
            <a:ext cx="6552728" cy="720081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1862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123</Words>
  <Application>Microsoft Office PowerPoint</Application>
  <PresentationFormat>Экран (16:9)</PresentationFormat>
  <Paragraphs>37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Arial Black</vt:lpstr>
      <vt:lpstr>Calibri</vt:lpstr>
      <vt:lpstr>Тема Office</vt:lpstr>
      <vt:lpstr>Урок математики  Число и цифра 3</vt:lpstr>
      <vt:lpstr>Выполните задание</vt:lpstr>
      <vt:lpstr>Выполните задание</vt:lpstr>
      <vt:lpstr>Выполните задание</vt:lpstr>
      <vt:lpstr>Презентация PowerPoint</vt:lpstr>
      <vt:lpstr>Выполните задание</vt:lpstr>
      <vt:lpstr>Работа в парах</vt:lpstr>
      <vt:lpstr>Задание для интерактивной доски</vt:lpstr>
      <vt:lpstr>   МОЛОДЦЫ!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P4T</dc:title>
  <dc:creator>Иван Арапов</dc:creator>
  <cp:keywords>Презентация;1 класс;математика;Школа России</cp:keywords>
  <cp:lastModifiedBy>Пользователь Windows</cp:lastModifiedBy>
  <cp:revision>60</cp:revision>
  <dcterms:created xsi:type="dcterms:W3CDTF">2021-05-18T17:12:06Z</dcterms:created>
  <dcterms:modified xsi:type="dcterms:W3CDTF">2022-11-18T13:59:54Z</dcterms:modified>
</cp:coreProperties>
</file>