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1" r:id="rId4"/>
    <p:sldId id="258" r:id="rId5"/>
    <p:sldId id="259" r:id="rId6"/>
    <p:sldId id="260" r:id="rId7"/>
    <p:sldId id="262" r:id="rId8"/>
    <p:sldId id="264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74" d="100"/>
          <a:sy n="74" d="100"/>
        </p:scale>
        <p:origin x="264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ACE2AC-E89C-4A93-9750-1EE8F31F0498}" type="datetimeFigureOut">
              <a:rPr lang="ru-RU" smtClean="0"/>
              <a:t>07.05.2020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9F0071-31DD-409B-A0BC-0D35A1FCF3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05769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ACE2AC-E89C-4A93-9750-1EE8F31F0498}" type="datetimeFigureOut">
              <a:rPr lang="ru-RU" smtClean="0"/>
              <a:t>07.05.2020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9F0071-31DD-409B-A0BC-0D35A1FCF3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54935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ACE2AC-E89C-4A93-9750-1EE8F31F0498}" type="datetimeFigureOut">
              <a:rPr lang="ru-RU" smtClean="0"/>
              <a:t>07.05.2020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9F0071-31DD-409B-A0BC-0D35A1FCF3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48604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ACE2AC-E89C-4A93-9750-1EE8F31F0498}" type="datetimeFigureOut">
              <a:rPr lang="ru-RU" smtClean="0"/>
              <a:t>07.05.2020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9F0071-31DD-409B-A0BC-0D35A1FCF3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14868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ACE2AC-E89C-4A93-9750-1EE8F31F0498}" type="datetimeFigureOut">
              <a:rPr lang="ru-RU" smtClean="0"/>
              <a:t>07.05.2020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9F0071-31DD-409B-A0BC-0D35A1FCF3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70154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ACE2AC-E89C-4A93-9750-1EE8F31F0498}" type="datetimeFigureOut">
              <a:rPr lang="ru-RU" smtClean="0"/>
              <a:t>07.05.2020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9F0071-31DD-409B-A0BC-0D35A1FCF3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22409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ACE2AC-E89C-4A93-9750-1EE8F31F0498}" type="datetimeFigureOut">
              <a:rPr lang="ru-RU" smtClean="0"/>
              <a:t>07.05.2020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9F0071-31DD-409B-A0BC-0D35A1FCF3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30813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ACE2AC-E89C-4A93-9750-1EE8F31F0498}" type="datetimeFigureOut">
              <a:rPr lang="ru-RU" smtClean="0"/>
              <a:t>07.05.2020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9F0071-31DD-409B-A0BC-0D35A1FCF3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19420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ACE2AC-E89C-4A93-9750-1EE8F31F0498}" type="datetimeFigureOut">
              <a:rPr lang="ru-RU" smtClean="0"/>
              <a:t>07.05.2020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9F0071-31DD-409B-A0BC-0D35A1FCF3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47204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ACE2AC-E89C-4A93-9750-1EE8F31F0498}" type="datetimeFigureOut">
              <a:rPr lang="ru-RU" smtClean="0"/>
              <a:t>07.05.2020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9F0071-31DD-409B-A0BC-0D35A1FCF3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28002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ACE2AC-E89C-4A93-9750-1EE8F31F0498}" type="datetimeFigureOut">
              <a:rPr lang="ru-RU" smtClean="0"/>
              <a:t>07.05.2020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9F0071-31DD-409B-A0BC-0D35A1FCF3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67302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ACE2AC-E89C-4A93-9750-1EE8F31F0498}" type="datetimeFigureOut">
              <a:rPr lang="ru-RU" smtClean="0"/>
              <a:t>07.05.2020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9F0071-31DD-409B-A0BC-0D35A1FCF3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25965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"/>
            <a:ext cx="12192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434107" y="115910"/>
            <a:ext cx="592428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МБДОУ «Детский сад комбинированного вида №1»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052034" y="2343954"/>
            <a:ext cx="808793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</a:rPr>
              <a:t>Изобразительная деятельность. </a:t>
            </a:r>
          </a:p>
          <a:p>
            <a:pPr algn="ctr"/>
            <a:r>
              <a:rPr lang="ru-RU" sz="2800" b="1" smtClean="0">
                <a:solidFill>
                  <a:srgbClr val="FF0000"/>
                </a:solidFill>
              </a:rPr>
              <a:t>Декоративное рисование </a:t>
            </a:r>
            <a:endParaRPr lang="ru-RU" sz="2800" b="1" dirty="0" smtClean="0">
              <a:solidFill>
                <a:srgbClr val="FF0000"/>
              </a:solidFill>
            </a:endParaRPr>
          </a:p>
          <a:p>
            <a:pPr algn="ctr"/>
            <a:r>
              <a:rPr lang="ru-RU" sz="2800" b="1" dirty="0" smtClean="0">
                <a:solidFill>
                  <a:srgbClr val="FF0000"/>
                </a:solidFill>
              </a:rPr>
              <a:t>на тему: «Роспись силуэтов гжельской посуды»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031864" y="4316446"/>
            <a:ext cx="475230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Подготовили: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Калашникова Ольга Николаевна</a:t>
            </a:r>
          </a:p>
          <a:p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Сарызина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Оксана Юрьевна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351169" y="6284891"/>
            <a:ext cx="144887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Самара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15524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"/>
            <a:ext cx="12192000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276896" y="1472034"/>
            <a:ext cx="4932608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28600">
              <a:spcAft>
                <a:spcPts val="0"/>
              </a:spcAft>
            </a:pPr>
            <a:r>
              <a:rPr lang="ru-RU" sz="3200" dirty="0">
                <a:solidFill>
                  <a:srgbClr val="11111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Сине-белая посуда, расскажи-ка, ты </a:t>
            </a:r>
            <a:r>
              <a:rPr lang="ru-RU" sz="3200" dirty="0" smtClean="0">
                <a:solidFill>
                  <a:srgbClr val="11111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откуда?</a:t>
            </a:r>
            <a:endParaRPr lang="ru-RU" sz="3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28600">
              <a:spcAft>
                <a:spcPts val="0"/>
              </a:spcAft>
            </a:pPr>
            <a:r>
              <a:rPr lang="ru-RU" sz="3200" dirty="0" smtClean="0">
                <a:solidFill>
                  <a:srgbClr val="11111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Видно </a:t>
            </a:r>
            <a:r>
              <a:rPr lang="ru-RU" sz="3200" dirty="0">
                <a:solidFill>
                  <a:srgbClr val="11111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издали пришла и цветами расцвела:</a:t>
            </a:r>
            <a:endParaRPr lang="ru-RU" sz="32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ru-RU" sz="3200" dirty="0" smtClean="0">
                <a:solidFill>
                  <a:srgbClr val="11111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  Голубыми</a:t>
            </a:r>
            <a:r>
              <a:rPr lang="ru-RU" sz="3200" dirty="0">
                <a:solidFill>
                  <a:srgbClr val="11111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, синими, нежными, красивыми.</a:t>
            </a:r>
            <a:endParaRPr lang="ru-RU" sz="32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855334" y="1545358"/>
            <a:ext cx="5950040" cy="41431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2702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369737" y="763959"/>
            <a:ext cx="6096000" cy="193899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dirty="0">
                <a:solidFill>
                  <a:srgbClr val="11111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подмосковном местечке Раменского района есть деревенька Гжель. </a:t>
            </a:r>
            <a:endParaRPr lang="ru-RU" sz="2000" dirty="0" smtClean="0">
              <a:solidFill>
                <a:srgbClr val="111111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solidFill>
                  <a:srgbClr val="11111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Издавна </a:t>
            </a:r>
            <a:r>
              <a:rPr lang="ru-RU" sz="2000" dirty="0">
                <a:solidFill>
                  <a:srgbClr val="11111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16 веке гжельские мастера изготавливали различные гончарные изделия (посуду и игрушки) из глины, приготовленной специальным способом. Обжигали ее при высокой температуре 1200 градусов. 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02569" y="115910"/>
            <a:ext cx="5426841" cy="351593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6715" y="4031087"/>
            <a:ext cx="3772857" cy="261230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50841" y="4031087"/>
            <a:ext cx="3927244" cy="2690311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611414" y="4031086"/>
            <a:ext cx="3572543" cy="26903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42092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"/>
            <a:ext cx="12192000" cy="6858000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4654" y="2068387"/>
            <a:ext cx="3923763" cy="2611755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317679" y="323792"/>
            <a:ext cx="6096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>
                <a:solidFill>
                  <a:srgbClr val="11111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После мастера-художники расписывали ее по белому фону сине-голубыми узорами и цветами. Эти изделия были настолько нежными, красивыми, что слава о гжельских мастерах и об их изделиях пронеслась по всему свету. Посуда пользуется спросом практически во всех городах и радует глаз.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512417" y="154547"/>
            <a:ext cx="5580845" cy="6439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28850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"/>
            <a:ext cx="12192000" cy="68580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3902300" y="309093"/>
            <a:ext cx="25500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Физминутка</a:t>
            </a:r>
            <a:endParaRPr lang="ru-RU" sz="32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524258" y="1079850"/>
            <a:ext cx="5087155" cy="473373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07628" y="2165295"/>
            <a:ext cx="3687516" cy="25274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0511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/>
          <a:srcRect t="7215"/>
          <a:stretch/>
        </p:blipFill>
        <p:spPr>
          <a:xfrm>
            <a:off x="2859111" y="1759942"/>
            <a:ext cx="7083380" cy="4622498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549498" y="365597"/>
            <a:ext cx="786040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28600" algn="just">
              <a:spcAft>
                <a:spcPts val="0"/>
              </a:spcAft>
            </a:pPr>
            <a:r>
              <a:rPr lang="ru-RU" sz="2000" dirty="0" smtClean="0">
                <a:solidFill>
                  <a:srgbClr val="11111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Ребята</a:t>
            </a:r>
            <a:r>
              <a:rPr lang="ru-RU" sz="2000" dirty="0">
                <a:solidFill>
                  <a:srgbClr val="11111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 мы на прошлых занятиях учились рисовать элементы узоров. Давайте вспомним, </a:t>
            </a:r>
            <a:r>
              <a:rPr lang="ru-RU" sz="2000" dirty="0" smtClean="0">
                <a:solidFill>
                  <a:srgbClr val="11111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элементы гжельской росписи.</a:t>
            </a:r>
            <a:r>
              <a:rPr lang="ru-RU" sz="2000" dirty="0">
                <a:solidFill>
                  <a:srgbClr val="11111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ru-RU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3792156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"/>
            <a:ext cx="12192000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967782" y="599445"/>
            <a:ext cx="4531433" cy="46089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07000"/>
              </a:lnSpc>
            </a:pPr>
            <a:r>
              <a:rPr lang="ru-RU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Вспомним технику безопасности</a:t>
            </a:r>
            <a:endParaRPr lang="ru-RU" sz="2400" dirty="0">
              <a:solidFill>
                <a:srgbClr val="FF000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/>
          <a:srcRect l="4023" t="4498" r="6772" b="28787"/>
          <a:stretch/>
        </p:blipFill>
        <p:spPr>
          <a:xfrm>
            <a:off x="658627" y="1060340"/>
            <a:ext cx="5149745" cy="362757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/>
          <a:srcRect l="18844" t="35782" r="22483" b="4082"/>
          <a:stretch/>
        </p:blipFill>
        <p:spPr>
          <a:xfrm>
            <a:off x="6272011" y="1390570"/>
            <a:ext cx="4146902" cy="3181429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747562" y="4784766"/>
            <a:ext cx="1898714" cy="17245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546736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729803" y="384813"/>
            <a:ext cx="7963436" cy="17235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28600" algn="just">
              <a:spcAft>
                <a:spcPts val="0"/>
              </a:spcAft>
            </a:pPr>
            <a:r>
              <a:rPr lang="ru-RU" dirty="0" smtClean="0">
                <a:solidFill>
                  <a:srgbClr val="11111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Ребята давайте </a:t>
            </a:r>
            <a:r>
              <a:rPr lang="ru-RU" dirty="0">
                <a:solidFill>
                  <a:srgbClr val="11111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сегодня сами будем гжельскими мастерами и выполним заказ: распишем </a:t>
            </a:r>
            <a:r>
              <a:rPr lang="ru-RU" dirty="0" smtClean="0">
                <a:solidFill>
                  <a:srgbClr val="11111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блюдца при помощи элементов гжельской росписи. Используйте </a:t>
            </a:r>
            <a:r>
              <a:rPr lang="ru-RU" dirty="0">
                <a:solidFill>
                  <a:srgbClr val="11111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палитру для смешения цвета. </a:t>
            </a:r>
            <a:r>
              <a:rPr lang="ru-RU" dirty="0" smtClean="0">
                <a:solidFill>
                  <a:srgbClr val="11111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Гжельский узор для своей посуды вы можете придумать самостоятельно. Итак</a:t>
            </a:r>
            <a:r>
              <a:rPr lang="ru-RU" dirty="0">
                <a:solidFill>
                  <a:srgbClr val="11111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 мастерская гжельской росписи начинает свою работу</a:t>
            </a:r>
            <a:r>
              <a:rPr lang="ru-RU" dirty="0" smtClean="0">
                <a:solidFill>
                  <a:srgbClr val="11111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 Примерный образец работы:</a:t>
            </a:r>
          </a:p>
          <a:p>
            <a:pPr indent="228600" algn="just">
              <a:spcAft>
                <a:spcPts val="0"/>
              </a:spcAft>
            </a:pPr>
            <a:endParaRPr lang="ru-RU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416935" y="4710394"/>
            <a:ext cx="6096000" cy="187051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Ребята вы сегодня молодцы!!!</a:t>
            </a: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Какую росписи 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мы сегодня </a:t>
            </a: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использовали в рисовании? </a:t>
            </a:r>
            <a:endParaRPr lang="ru-RU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Вы  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– не просто детвора,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Вы, ребята, мастера!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Взяли краски, кисти взяли,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И узор нарисовали.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41259" y="3429001"/>
            <a:ext cx="2975106" cy="315190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83098" y="1816477"/>
            <a:ext cx="4335887" cy="29138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200534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160</TotalTime>
  <Words>116</Words>
  <Application>Microsoft Office PowerPoint</Application>
  <PresentationFormat>Широкоэкранный</PresentationFormat>
  <Paragraphs>24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3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Raduga</dc:creator>
  <cp:lastModifiedBy>Raduga</cp:lastModifiedBy>
  <cp:revision>16</cp:revision>
  <dcterms:created xsi:type="dcterms:W3CDTF">2020-05-03T06:16:48Z</dcterms:created>
  <dcterms:modified xsi:type="dcterms:W3CDTF">2020-05-07T05:03:11Z</dcterms:modified>
</cp:coreProperties>
</file>