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7" r:id="rId3"/>
    <p:sldId id="258" r:id="rId4"/>
    <p:sldId id="259" r:id="rId5"/>
    <p:sldId id="260" r:id="rId6"/>
    <p:sldId id="280" r:id="rId7"/>
    <p:sldId id="262" r:id="rId8"/>
    <p:sldId id="263" r:id="rId9"/>
    <p:sldId id="264" r:id="rId10"/>
    <p:sldId id="270" r:id="rId11"/>
    <p:sldId id="271" r:id="rId12"/>
    <p:sldId id="274" r:id="rId13"/>
    <p:sldId id="272" r:id="rId14"/>
    <p:sldId id="275" r:id="rId15"/>
    <p:sldId id="276" r:id="rId16"/>
    <p:sldId id="277" r:id="rId17"/>
    <p:sldId id="278" r:id="rId18"/>
    <p:sldId id="279" r:id="rId19"/>
    <p:sldId id="273" r:id="rId20"/>
    <p:sldId id="261" r:id="rId21"/>
    <p:sldId id="281" r:id="rId22"/>
    <p:sldId id="282" r:id="rId23"/>
    <p:sldId id="283" r:id="rId24"/>
    <p:sldId id="25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49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общеобразовательное учреждение Республики Коми «Специальная (коррекционная) школа-интернат №9» с. Ижма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Составила:</a:t>
            </a:r>
            <a:r>
              <a:rPr lang="ru-RU" b="1" smtClean="0">
                <a:solidFill>
                  <a:srgbClr val="002060"/>
                </a:solidFill>
              </a:rPr>
              <a:t>РОЧЕВА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НАДЕЖДА ВАСИЛЬЕВНА,</a:t>
            </a:r>
          </a:p>
          <a:p>
            <a:pPr marL="0" lvl="0" indent="0" algn="r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учитель начальных классов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4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353227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1.Что убрал из шкафа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957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055620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1.Что убрал из шкафа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542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956815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1.Что убрал из шкафа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9218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024506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.Как подшутил над другом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6934"/>
            <a:ext cx="30243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3</a:t>
            </a:r>
            <a:r>
              <a:rPr lang="ru-RU" sz="2400" dirty="0" smtClean="0"/>
              <a:t>.К нему пришёл Славик.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4.Куда спрятался Витя в первый раз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> 5.Там прятался Витя.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6.В чьей конуре прятался мальчик?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9721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813886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.Как подшутил над другом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6934"/>
            <a:ext cx="30243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3</a:t>
            </a:r>
            <a:r>
              <a:rPr lang="ru-RU" sz="2400" dirty="0" smtClean="0"/>
              <a:t>.К нему пришёл Славик.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4.Куда спрятался Витя в первый раз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> 5.Там прятался Витя.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6.В чьей конуре прятался мальчик?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397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452158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.Как подшутил над другом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6934"/>
            <a:ext cx="30243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3</a:t>
            </a:r>
            <a:r>
              <a:rPr lang="ru-RU" sz="2400" dirty="0" smtClean="0"/>
              <a:t>.К нему пришёл Славик.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4.Куда спрятался Витя в первый раз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> 5.Там прятался Витя.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6.В чьей конуре прятался мальчик?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507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142040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.Как подшутил над другом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6934"/>
            <a:ext cx="30243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3</a:t>
            </a:r>
            <a:r>
              <a:rPr lang="ru-RU" sz="2400" dirty="0" smtClean="0"/>
              <a:t>.К нему пришёл Славик.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4.Куда спрятался Витя в первый раз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> 5.Там прятался Витя.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6.В чьей конуре прятался мальчик?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821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036917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.Как подшутил над другом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6934"/>
            <a:ext cx="30243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3</a:t>
            </a:r>
            <a:r>
              <a:rPr lang="ru-RU" sz="2400" dirty="0" smtClean="0"/>
              <a:t>.К нему пришёл Славик.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4.Куда спрятался Витя в первый раз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> 5.Там прятался Витя.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6.В чьей конуре прятался мальчик?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997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674074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22" y="399505"/>
            <a:ext cx="3492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.Как подшутил над другом герой рассказа </a:t>
            </a:r>
            <a:r>
              <a:rPr lang="ru-RU" sz="2400" dirty="0" err="1" smtClean="0"/>
              <a:t>Н.Носова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86934"/>
            <a:ext cx="30243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3</a:t>
            </a:r>
            <a:r>
              <a:rPr lang="ru-RU" sz="2400" dirty="0" smtClean="0"/>
              <a:t>.К нему пришёл Славик.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4.Куда спрятался Витя в первый раз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> 5.Там прятался Витя.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6.В чьей конуре прятался мальчик?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331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95635"/>
              </p:ext>
            </p:extLst>
          </p:nvPr>
        </p:nvGraphicFramePr>
        <p:xfrm>
          <a:off x="3491880" y="188640"/>
          <a:ext cx="2520282" cy="6940296"/>
        </p:xfrm>
        <a:graphic>
          <a:graphicData uri="http://schemas.openxmlformats.org/drawingml/2006/table">
            <a:tbl>
              <a:tblPr firstRow="1" firstCol="1" bandRow="1"/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0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63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41609" y="769653"/>
            <a:ext cx="15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362115"/>
            <a:ext cx="360041" cy="4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976" y="13919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3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7662" y="1533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614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4444" y="1384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6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5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Делу время- потехе час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Пекла кошка пирожки…</a:t>
            </a:r>
          </a:p>
          <a:p>
            <a:pPr marL="0" indent="0">
              <a:buNone/>
            </a:pPr>
            <a:r>
              <a:rPr lang="ru-RU" dirty="0" smtClean="0"/>
              <a:t>Сенокос</a:t>
            </a:r>
          </a:p>
          <a:p>
            <a:pPr marL="0" indent="0">
              <a:buNone/>
            </a:pPr>
            <a:r>
              <a:rPr lang="ru-RU" dirty="0" smtClean="0"/>
              <a:t>Карусели</a:t>
            </a:r>
          </a:p>
          <a:p>
            <a:pPr marL="0" indent="0">
              <a:buNone/>
            </a:pPr>
            <a:r>
              <a:rPr lang="ru-RU" dirty="0" smtClean="0"/>
              <a:t>Прятки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03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Считалка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какую игру играют белорусские и русские дети? </a:t>
            </a:r>
          </a:p>
          <a:p>
            <a:pPr marL="0" indent="0">
              <a:buNone/>
            </a:pPr>
            <a:r>
              <a:rPr lang="ru-RU" dirty="0" smtClean="0"/>
              <a:t>Чем они отличаются?</a:t>
            </a:r>
          </a:p>
          <a:p>
            <a:pPr marL="0" indent="0">
              <a:buNone/>
            </a:pPr>
            <a:r>
              <a:rPr lang="ru-RU" dirty="0" smtClean="0"/>
              <a:t>Что нужно сделать перед игрой?</a:t>
            </a:r>
          </a:p>
        </p:txBody>
      </p:sp>
    </p:spTree>
    <p:extLst>
      <p:ext uri="{BB962C8B-B14F-4D97-AF65-F5344CB8AC3E}">
        <p14:creationId xmlns:p14="http://schemas.microsoft.com/office/powerpoint/2010/main" val="84847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Считалка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С.50 </a:t>
            </a:r>
          </a:p>
        </p:txBody>
      </p:sp>
    </p:spTree>
    <p:extLst>
      <p:ext uri="{BB962C8B-B14F-4D97-AF65-F5344CB8AC3E}">
        <p14:creationId xmlns:p14="http://schemas.microsoft.com/office/powerpoint/2010/main" val="377325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Считалка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.50 выразительное чтение + </a:t>
            </a:r>
            <a:r>
              <a:rPr lang="ru-RU" dirty="0" err="1" smtClean="0"/>
              <a:t>инсценирование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5343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Домашнее задание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.50 наизусть </a:t>
            </a:r>
            <a:r>
              <a:rPr lang="ru-RU" smtClean="0"/>
              <a:t>1 считалку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003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Что главное мы должны с вами запомнить? (Делу время – потехе час)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 Раздел «Делу время – потехе час» учит ценить жизнь и использовать с умом её быстротечность. Как часто мы непозволительно щедро тратим свое время на пустяки, думая, что впереди его много – неизмеримый океан. А пословица и напоминает, что нельзя тратить драгоценное время, отпущенное человеку на учебу и взросление, на изучение материала, оставленного предыдущими поколениями</a:t>
            </a:r>
          </a:p>
        </p:txBody>
      </p:sp>
    </p:spTree>
    <p:extLst>
      <p:ext uri="{BB962C8B-B14F-4D97-AF65-F5344CB8AC3E}">
        <p14:creationId xmlns:p14="http://schemas.microsoft.com/office/powerpoint/2010/main" val="1419404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Делу время- потехе час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-Катись, колобок!</a:t>
            </a:r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 err="1" smtClean="0"/>
              <a:t>мышкин</a:t>
            </a:r>
            <a:r>
              <a:rPr lang="ru-RU" dirty="0" smtClean="0"/>
              <a:t> зубок.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 воза муха закричала:</a:t>
            </a:r>
          </a:p>
          <a:p>
            <a:pPr marL="0" indent="0">
              <a:buNone/>
            </a:pPr>
            <a:r>
              <a:rPr lang="ru-RU" dirty="0" smtClean="0"/>
              <a:t>-На чердак я не пойду,</a:t>
            </a:r>
          </a:p>
          <a:p>
            <a:pPr marL="0" indent="0">
              <a:buNone/>
            </a:pPr>
            <a:r>
              <a:rPr lang="ru-RU" dirty="0" smtClean="0"/>
              <a:t>Я оттуда упаду.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8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Делу время- потехе час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 при этом руками показывают, как ветер дует, как дерево качается….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Витя побежал на кухню, вытащил из шкафчика всю посуду и залез туда.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128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Откуда персонажи?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Прасковья.</a:t>
            </a:r>
          </a:p>
          <a:p>
            <a:pPr marL="0" indent="0">
              <a:buNone/>
            </a:pPr>
            <a:r>
              <a:rPr lang="ru-RU" dirty="0" smtClean="0"/>
              <a:t>Славик, Витя.</a:t>
            </a:r>
          </a:p>
          <a:p>
            <a:pPr marL="0" indent="0">
              <a:buNone/>
            </a:pPr>
            <a:r>
              <a:rPr lang="ru-RU" dirty="0" smtClean="0"/>
              <a:t>Комар, муха</a:t>
            </a:r>
          </a:p>
          <a:p>
            <a:pPr marL="0" indent="0">
              <a:buNone/>
            </a:pPr>
            <a:r>
              <a:rPr lang="ru-RU" dirty="0" smtClean="0"/>
              <a:t>Папа, Маша.</a:t>
            </a:r>
          </a:p>
        </p:txBody>
      </p:sp>
    </p:spTree>
    <p:extLst>
      <p:ext uri="{BB962C8B-B14F-4D97-AF65-F5344CB8AC3E}">
        <p14:creationId xmlns:p14="http://schemas.microsoft.com/office/powerpoint/2010/main" val="34196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Откуда предмет?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Лодка, дерево, машина</a:t>
            </a:r>
          </a:p>
          <a:p>
            <a:pPr marL="0" indent="0">
              <a:buNone/>
            </a:pPr>
            <a:r>
              <a:rPr lang="ru-RU" dirty="0" smtClean="0"/>
              <a:t>Шкаф, кровать,  конура.</a:t>
            </a:r>
          </a:p>
          <a:p>
            <a:pPr marL="0" indent="0">
              <a:buNone/>
            </a:pPr>
            <a:r>
              <a:rPr lang="ru-RU" dirty="0" smtClean="0"/>
              <a:t>Чердак, сеновал.</a:t>
            </a:r>
          </a:p>
          <a:p>
            <a:pPr marL="0" indent="0">
              <a:buNone/>
            </a:pPr>
            <a:r>
              <a:rPr lang="ru-RU" dirty="0" smtClean="0"/>
              <a:t>Мука, лист.</a:t>
            </a:r>
          </a:p>
        </p:txBody>
      </p:sp>
    </p:spTree>
    <p:extLst>
      <p:ext uri="{BB962C8B-B14F-4D97-AF65-F5344CB8AC3E}">
        <p14:creationId xmlns:p14="http://schemas.microsoft.com/office/powerpoint/2010/main" val="173300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Лишний персонаж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Кошка, мышка,  муха.</a:t>
            </a:r>
          </a:p>
          <a:p>
            <a:pPr marL="0" indent="0">
              <a:buNone/>
            </a:pPr>
            <a:r>
              <a:rPr lang="ru-RU" dirty="0" smtClean="0"/>
              <a:t>Заяц, жук, лиса.</a:t>
            </a:r>
          </a:p>
          <a:p>
            <a:pPr marL="0" indent="0">
              <a:buNone/>
            </a:pPr>
            <a:r>
              <a:rPr lang="ru-RU" dirty="0" smtClean="0"/>
              <a:t>Миша, Славик, Витя.</a:t>
            </a:r>
          </a:p>
          <a:p>
            <a:pPr marL="0" indent="0">
              <a:buNone/>
            </a:pPr>
            <a:r>
              <a:rPr lang="ru-RU" dirty="0" smtClean="0"/>
              <a:t>Вовка, папа, Маша.</a:t>
            </a:r>
          </a:p>
          <a:p>
            <a:pPr marL="0" indent="0">
              <a:buNone/>
            </a:pPr>
            <a:r>
              <a:rPr lang="ru-RU" dirty="0" smtClean="0"/>
              <a:t>Вожак, ребята, мама</a:t>
            </a:r>
          </a:p>
        </p:txBody>
      </p:sp>
    </p:spTree>
    <p:extLst>
      <p:ext uri="{BB962C8B-B14F-4D97-AF65-F5344CB8AC3E}">
        <p14:creationId xmlns:p14="http://schemas.microsoft.com/office/powerpoint/2010/main" val="7174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Задай вопрос соседу.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3829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Назови произведение.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045075" cy="19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5067"/>
            <a:ext cx="1664593" cy="284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47055"/>
            <a:ext cx="3281189" cy="165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37927"/>
            <a:ext cx="2381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13" y="4316447"/>
            <a:ext cx="2121924" cy="211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82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670</Words>
  <Application>Microsoft Office PowerPoint</Application>
  <PresentationFormat>Экран (4:3)</PresentationFormat>
  <Paragraphs>406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Презентация PowerPoint</vt:lpstr>
      <vt:lpstr>Делу время- потехе час</vt:lpstr>
      <vt:lpstr>Делу время- потехе час</vt:lpstr>
      <vt:lpstr>Делу время- потехе час</vt:lpstr>
      <vt:lpstr>Откуда персонажи? </vt:lpstr>
      <vt:lpstr>Откуда предмет? </vt:lpstr>
      <vt:lpstr>Лишний персонаж </vt:lpstr>
      <vt:lpstr> Задай вопрос соседу.</vt:lpstr>
      <vt:lpstr> Назови произведение.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Считалка </vt:lpstr>
      <vt:lpstr>Считалка </vt:lpstr>
      <vt:lpstr>Считалка </vt:lpstr>
      <vt:lpstr>Домашнее задание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Делу время- потехе час</dc:title>
  <dc:creator>Надежда</dc:creator>
  <cp:lastModifiedBy>Пользователь</cp:lastModifiedBy>
  <cp:revision>8</cp:revision>
  <dcterms:created xsi:type="dcterms:W3CDTF">2022-11-13T15:35:13Z</dcterms:created>
  <dcterms:modified xsi:type="dcterms:W3CDTF">2022-11-18T08:16:09Z</dcterms:modified>
</cp:coreProperties>
</file>