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4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AF067E-06B1-426D-9215-51750A9B57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00B2EA-4846-4BDC-A9DF-2BF6C1790F2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18D78D-2B8C-4179-9F19-7B22E0B374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55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E8B071-FFA2-4A6E-959B-7368ADED5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9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9FF1BD-E44B-4800-A7BE-CFBD92A9E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03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60383A-D113-4038-9AE8-41CF05E55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46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№77 «Сказка»</dc:title>
  <dc:creator>Нина</dc:creator>
  <cp:lastModifiedBy>Нина Кулагина</cp:lastModifiedBy>
  <cp:revision>29</cp:revision>
  <dcterms:created xsi:type="dcterms:W3CDTF">2013-11-02T11:29:58Z</dcterms:created>
  <dcterms:modified xsi:type="dcterms:W3CDTF">2022-11-18T12:43:42Z</dcterms:modified>
</cp:coreProperties>
</file>