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62" r:id="rId6"/>
    <p:sldId id="266" r:id="rId7"/>
    <p:sldId id="265" r:id="rId8"/>
    <p:sldId id="259" r:id="rId9"/>
    <p:sldId id="260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7B926-53B6-4396-9B84-AC0F9EF9EFC1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8BA25-A5F6-4A75-A98E-C13E4A346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29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Старинное</a:t>
            </a:r>
            <a:r>
              <a:rPr lang="ru-RU" baseline="0" dirty="0" smtClean="0"/>
              <a:t> село Константиново. Привольно раскинулось среди полей, лесов в самом сердце России, на берегу реки Оки, на рязанской земле.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96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Вот она  «страна березового ситца».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4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 октября в семье Есениных родился мальчик Сережа.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67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Давайте послушаем,</a:t>
            </a:r>
            <a:r>
              <a:rPr lang="ru-RU" baseline="0" dirty="0" smtClean="0"/>
              <a:t> что он сам о себе расскажет.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89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Так протекало его детство. Сережу  отдали на обучение  в ЦПШ, хотели сделать</a:t>
            </a:r>
            <a:r>
              <a:rPr lang="ru-RU" baseline="0" dirty="0" smtClean="0"/>
              <a:t> учителя. Для этого он должен был поступить в Московский учительский институт.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224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Бабушка очень любила внука. Именно ее сказки, песни сыграли большую роль в том, что Сергей Есенин стал</a:t>
            </a:r>
            <a:r>
              <a:rPr lang="ru-RU" baseline="0" dirty="0" smtClean="0"/>
              <a:t> поэтом. А стихи он начал писать, когда ему было 8 лет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558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Семья Есениных</a:t>
            </a:r>
            <a:r>
              <a:rPr lang="ru-RU" baseline="0" dirty="0" smtClean="0"/>
              <a:t> была очень музыкальной. В доме пели все: мама, бабушка, дед. А отец не только пел, он сочинял песни сам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8BA25-A5F6-4A75-A98E-C13E4A3464D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54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730" y="620688"/>
            <a:ext cx="7303702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Сергей </a:t>
            </a:r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Е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сенин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11" y="1556793"/>
            <a:ext cx="7699121" cy="513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1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89044" cy="629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539552" y="6021288"/>
            <a:ext cx="8064896" cy="751781"/>
          </a:xfrm>
        </p:spPr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</a:rPr>
              <a:t>Бабушка очень любила внука. Именно ее сказки, песни сыграли большую роль в том, что Сергей Есенин стал поэтом. А стихи он начал писать, когда ему было 8 лет</a:t>
            </a:r>
          </a:p>
          <a:p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4104456" cy="644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https://cdn.culture.ru/images/8e2997e9-429b-5e52-959c-d4eb256bc1a0" id="102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82"/>
          <a:stretch/>
        </p:blipFill>
        <p:spPr bwMode="auto">
          <a:xfrm>
            <a:off x="4837471" y="1700808"/>
            <a:ext cx="4070555" cy="317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idx="11" sz="quarter" type="ftr"/>
          </p:nvPr>
        </p:nvSpPr>
        <p:spPr>
          <a:xfrm>
            <a:off x="4837470" y="5157192"/>
            <a:ext cx="3910994" cy="1615877"/>
          </a:xfrm>
        </p:spPr>
        <p:txBody>
          <a:bodyPr/>
          <a:lstStyle/>
          <a:p>
            <a:r>
              <a:rPr b="1" dirty="0" lang="ru-RU" sz="1800"/>
              <a:t>Семья Есениных была очень музыкальной. В доме пели все: мама, бабушка, дед. А отец не только пел, он сочинял песни сам</a:t>
            </a:r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62263634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" y="116632"/>
            <a:ext cx="3390362" cy="657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25122"/>
            <a:ext cx="4939162" cy="471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2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785" cy="526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503216" y="6093296"/>
            <a:ext cx="8640784" cy="764704"/>
          </a:xfrm>
        </p:spPr>
        <p:txBody>
          <a:bodyPr/>
          <a:lstStyle/>
          <a:p>
            <a:pPr algn="ctr"/>
            <a:r>
              <a:rPr lang="ru-RU" sz="2000" b="1" dirty="0"/>
              <a:t>Старинное село Константиново. Привольно раскинулось среди полей, лесов в самом сердце России, на берегу реки Оки, на рязанской земле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9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" y="116632"/>
            <a:ext cx="3390362" cy="657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25122"/>
            <a:ext cx="4939162" cy="471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043608" y="5661248"/>
            <a:ext cx="7056784" cy="1111821"/>
          </a:xfrm>
        </p:spPr>
        <p:txBody>
          <a:bodyPr/>
          <a:lstStyle/>
          <a:p>
            <a:r>
              <a:rPr lang="ru-RU" sz="2800" b="1" dirty="0"/>
              <a:t>Вот она  «страна березового ситца</a:t>
            </a:r>
            <a:r>
              <a:rPr lang="ru-RU" dirty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0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76" y="1196752"/>
            <a:ext cx="86764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61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90892" cy="6218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17476" y="6093296"/>
            <a:ext cx="8568952" cy="365125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3 октября в семье Есениных родился мальчик Сережа.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/>
          <a:stretch/>
        </p:blipFill>
        <p:spPr bwMode="auto">
          <a:xfrm>
            <a:off x="191648" y="535077"/>
            <a:ext cx="8772840" cy="57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43940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52730" cy="564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0" y="6021288"/>
            <a:ext cx="8920274" cy="751781"/>
          </a:xfrm>
        </p:spPr>
        <p:txBody>
          <a:bodyPr/>
          <a:lstStyle/>
          <a:p>
            <a:pPr algn="ctr"/>
            <a:r>
              <a:rPr lang="ru-RU" sz="2400" b="1" dirty="0"/>
              <a:t>Давайте послушаем, что он сам о себе расскажет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92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www.interesnie-fakty.ru/wp-content/uploads/2019/10/Derevnya.jpg" id="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" l="70" r="70" t="35"/>
          <a:stretch/>
        </p:blipFill>
        <p:spPr bwMode="auto">
          <a:xfrm>
            <a:off x="460374" y="680119"/>
            <a:ext cx="8144074" cy="500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idx="11" sz="quarter" type="ftr"/>
          </p:nvPr>
        </p:nvSpPr>
        <p:spPr>
          <a:xfrm>
            <a:off x="473350" y="6453336"/>
            <a:ext cx="8360098" cy="504056"/>
          </a:xfrm>
        </p:spPr>
        <p:txBody>
          <a:bodyPr/>
          <a:lstStyle/>
          <a:p>
            <a:r>
              <a:rPr b="1" dirty="0" lang="ru-RU" sz="2000"/>
              <a:t>Так протекало его детство. Сережу  отдали на обучение  в ЦПШ, хотели сделать учителя. Для этого он должен был поступить в Московский учительский институт. </a:t>
            </a:r>
          </a:p>
          <a:p>
            <a:endParaRPr b="1" dirty="0" lang="ru-RU" sz="2000"/>
          </a:p>
        </p:txBody>
      </p:sp>
    </p:spTree>
    <p:extLst>
      <p:ext uri="{BB962C8B-B14F-4D97-AF65-F5344CB8AC3E}">
        <p14:creationId xmlns:p14="http://schemas.microsoft.com/office/powerpoint/2010/main" val="394627362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165820"/>
            <a:ext cx="816090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74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150</TotalTime>
  <Words>283</Words>
  <Application>Microsoft Office PowerPoint</Application>
  <PresentationFormat>Экран (4:3)</PresentationFormat>
  <Paragraphs>22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Сергей Есенин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Василий</cp:lastModifiedBy>
  <cp:revision>28</cp:revision>
  <dcterms:created xsi:type="dcterms:W3CDTF">2022-09-30T08:39:26Z</dcterms:created>
  <dcterms:modified xsi:type="dcterms:W3CDTF">2022-11-16T07:25:03Z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1277183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