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4" r:id="rId1"/>
  </p:sldMasterIdLst>
  <p:notesMasterIdLst>
    <p:notesMasterId r:id="rId5"/>
  </p:notesMasterIdLst>
  <p:handoutMasterIdLst>
    <p:handoutMasterId r:id="rId6"/>
  </p:handoutMasterIdLst>
  <p:sldIdLst>
    <p:sldId id="256" r:id="rId2"/>
    <p:sldId id="257" r:id="rId3"/>
    <p:sldId id="262" r:id="rId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CFF"/>
    <a:srgbClr val="FF99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2" d="100"/>
          <a:sy n="42" d="100"/>
        </p:scale>
        <p:origin x="1326" y="4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6" d="100"/>
          <a:sy n="56" d="100"/>
        </p:scale>
        <p:origin x="-1152" y="-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8CB07C7C-5E3B-4BC3-96A8-A724B19232E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D592F4D5-5FE9-450D-AFE1-29F76AF13E1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E476E3C-7F0C-4E6F-B2F5-BFB911A0E516}" type="slidenum">
              <a:rPr lang="ru-RU" smtClean="0"/>
              <a:pPr/>
              <a:t>1</a:t>
            </a:fld>
            <a:endParaRPr lang="ru-RU" smtClean="0"/>
          </a:p>
        </p:txBody>
      </p:sp>
      <p:sp>
        <p:nvSpPr>
          <p:cNvPr id="153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527D233-A0A4-47CE-A24D-48103F13CC5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8740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7CEAAAD-3171-4516-8367-370FC7BED4D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0041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07757" y="365125"/>
            <a:ext cx="1478756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71488" y="365125"/>
            <a:ext cx="4321969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147D191-1F59-499C-8EDA-C153DC95292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70743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6A64BE6-9A22-405C-9E1C-D7426213436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42655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1CF7F72-E3CE-457F-B4D7-2CD06E48ACB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95502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71487" y="1825625"/>
            <a:ext cx="2900363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486150" y="1825625"/>
            <a:ext cx="2900363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3F01CD6-11E5-4E1E-B1E1-3A5A40B82CD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90839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7C000E9-83C0-4497-A1D4-64A56391D4D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60005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BD74081-794F-46AD-BC71-7CEF8FE4049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43509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C9041E1-A3AE-4824-ACD6-A0B294C3651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49205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ED500FE-BD9F-453A-8458-B1E307FE919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10129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60E8F3F-D690-4274-BA81-41FBE328A45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41405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AFAF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9FD78DE6-9797-49D8-9E77-8BE985E8F98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71805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5" r:id="rId1"/>
    <p:sldLayoutId id="2147483726" r:id="rId2"/>
    <p:sldLayoutId id="2147483727" r:id="rId3"/>
    <p:sldLayoutId id="2147483728" r:id="rId4"/>
    <p:sldLayoutId id="2147483729" r:id="rId5"/>
    <p:sldLayoutId id="2147483730" r:id="rId6"/>
    <p:sldLayoutId id="2147483731" r:id="rId7"/>
    <p:sldLayoutId id="2147483732" r:id="rId8"/>
    <p:sldLayoutId id="2147483733" r:id="rId9"/>
    <p:sldLayoutId id="2147483734" r:id="rId10"/>
    <p:sldLayoutId id="2147483735" r:id="rId11"/>
  </p:sldLayoutIdLst>
  <p:timing>
    <p:tnLst>
      <p:par>
        <p:cTn id="1" dur="indefinite" restart="never" nodeType="tmRoot"/>
      </p:par>
    </p:tnLst>
  </p:timing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10" Type="http://schemas.openxmlformats.org/officeDocument/2006/relationships/image" Target="../media/image9.jpeg"/><Relationship Id="rId4" Type="http://schemas.openxmlformats.org/officeDocument/2006/relationships/image" Target="../media/image3.png"/><Relationship Id="rId9" Type="http://schemas.openxmlformats.org/officeDocument/2006/relationships/image" Target="../media/image8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13" Type="http://schemas.openxmlformats.org/officeDocument/2006/relationships/image" Target="../media/image18.png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13.jpeg"/><Relationship Id="rId12" Type="http://schemas.openxmlformats.org/officeDocument/2006/relationships/image" Target="../media/image17.png"/><Relationship Id="rId17" Type="http://schemas.openxmlformats.org/officeDocument/2006/relationships/image" Target="../media/image22.png"/><Relationship Id="rId2" Type="http://schemas.openxmlformats.org/officeDocument/2006/relationships/audio" Target="../media/audio2.wav"/><Relationship Id="rId16" Type="http://schemas.openxmlformats.org/officeDocument/2006/relationships/image" Target="../media/image21.png"/><Relationship Id="rId1" Type="http://schemas.openxmlformats.org/officeDocument/2006/relationships/audio" Target="../media/audio1.wav"/><Relationship Id="rId6" Type="http://schemas.openxmlformats.org/officeDocument/2006/relationships/image" Target="../media/image12.jpeg"/><Relationship Id="rId11" Type="http://schemas.openxmlformats.org/officeDocument/2006/relationships/image" Target="../media/image16.jpeg"/><Relationship Id="rId5" Type="http://schemas.openxmlformats.org/officeDocument/2006/relationships/image" Target="../media/image11.jpeg"/><Relationship Id="rId15" Type="http://schemas.openxmlformats.org/officeDocument/2006/relationships/image" Target="../media/image20.png"/><Relationship Id="rId10" Type="http://schemas.openxmlformats.org/officeDocument/2006/relationships/image" Target="../media/image15.jpeg"/><Relationship Id="rId4" Type="http://schemas.openxmlformats.org/officeDocument/2006/relationships/image" Target="../media/image10.jpeg"/><Relationship Id="rId9" Type="http://schemas.openxmlformats.org/officeDocument/2006/relationships/image" Target="../media/image3.png"/><Relationship Id="rId14" Type="http://schemas.openxmlformats.org/officeDocument/2006/relationships/image" Target="../media/image19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1" name="Picture 5" descr="30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7158" y="3357562"/>
            <a:ext cx="1944688" cy="1241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2" name="Picture 6" descr="31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1643042" y="5000636"/>
            <a:ext cx="1465077" cy="1312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3" name="Picture 7" descr="32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214810" y="4929198"/>
            <a:ext cx="1055687" cy="172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4" name="Picture 8" descr="33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488238" y="3286124"/>
            <a:ext cx="1655762" cy="987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5" name="Picture 9" descr="35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429388" y="1071546"/>
            <a:ext cx="1687513" cy="172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7" name="Picture 11" descr="37"/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286248" y="1000108"/>
            <a:ext cx="1046162" cy="1298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8" name="Picture 12" descr="40"/>
          <p:cNvPicPr>
            <a:picLocks noChangeAspect="1" noChangeArrowheads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357290" y="1428736"/>
            <a:ext cx="1189038" cy="1223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9" name="Picture 13" descr="41"/>
          <p:cNvPicPr>
            <a:picLocks noChangeAspect="1" noChangeArrowheads="1"/>
          </p:cNvPicPr>
          <p:nvPr/>
        </p:nvPicPr>
        <p:blipFill>
          <a:blip r:embed="rId1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215074" y="4857760"/>
            <a:ext cx="1824038" cy="1360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214414" y="1643050"/>
            <a:ext cx="6858000" cy="2387600"/>
          </a:xfrm>
        </p:spPr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9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oomboom" pitchFamily="2" charset="-52"/>
              </a:rPr>
              <a:t>Фрукты</a:t>
            </a:r>
            <a:endParaRPr lang="ru-RU" sz="96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Boomboom" pitchFamily="2" charset="-52"/>
            </a:endParaRPr>
          </a:p>
        </p:txBody>
      </p:sp>
      <p:sp>
        <p:nvSpPr>
          <p:cNvPr id="15" name="Подзаголовок 14"/>
          <p:cNvSpPr>
            <a:spLocks noGrp="1"/>
          </p:cNvSpPr>
          <p:nvPr>
            <p:ph type="subTitle" idx="1"/>
          </p:nvPr>
        </p:nvSpPr>
        <p:spPr>
          <a:xfrm>
            <a:off x="1285852" y="4149080"/>
            <a:ext cx="6858000" cy="1112846"/>
          </a:xfrm>
        </p:spPr>
        <p:txBody>
          <a:bodyPr/>
          <a:lstStyle/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ru-RU" dirty="0" smtClean="0"/>
              <a:t>Выполнила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ru-RU" dirty="0" smtClean="0"/>
              <a:t>Горячевская Валентина </a:t>
            </a:r>
            <a:r>
              <a:rPr lang="ru-RU" dirty="0" smtClean="0"/>
              <a:t>Николаевна</a:t>
            </a: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Скругленный прямоугольник 41"/>
          <p:cNvSpPr/>
          <p:nvPr/>
        </p:nvSpPr>
        <p:spPr>
          <a:xfrm>
            <a:off x="214282" y="214290"/>
            <a:ext cx="8715436" cy="3143248"/>
          </a:xfrm>
          <a:prstGeom prst="roundRect">
            <a:avLst/>
          </a:prstGeom>
          <a:solidFill>
            <a:schemeClr val="bg2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082" name="Picture 10" descr="37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0034" y="2285992"/>
            <a:ext cx="931862" cy="115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3" name="Picture 11" descr="30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72066" y="4000504"/>
            <a:ext cx="1944688" cy="1239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4" name="Picture 12" descr="41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571604" y="2428868"/>
            <a:ext cx="1728000" cy="12889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5" name="Picture 13" descr="40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643306" y="5000636"/>
            <a:ext cx="1400175" cy="1439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6" name="Picture 14" descr="32"/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500958" y="4286256"/>
            <a:ext cx="1003300" cy="163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7" name="Picture 15" descr="31"/>
          <p:cNvPicPr>
            <a:picLocks noChangeAspect="1" noChangeArrowheads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3428992" y="3143248"/>
            <a:ext cx="1440000" cy="12903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9" name="Picture 17" descr="35"/>
          <p:cNvPicPr>
            <a:picLocks noChangeAspect="1" noChangeArrowheads="1"/>
          </p:cNvPicPr>
          <p:nvPr/>
        </p:nvPicPr>
        <p:blipFill>
          <a:blip r:embed="rId1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215206" y="2285992"/>
            <a:ext cx="1501775" cy="1535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90" name="Picture 18" descr="33"/>
          <p:cNvPicPr>
            <a:picLocks noChangeAspect="1" noChangeArrowheads="1"/>
          </p:cNvPicPr>
          <p:nvPr/>
        </p:nvPicPr>
        <p:blipFill>
          <a:blip r:embed="rId1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571604" y="5429264"/>
            <a:ext cx="1784350" cy="1065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91" name="Picture 19"/>
          <p:cNvPicPr>
            <a:picLocks noChangeAspect="1" noChangeArrowheads="1"/>
          </p:cNvPicPr>
          <p:nvPr/>
        </p:nvPicPr>
        <p:blipFill>
          <a:blip r:embed="rId1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5429256" y="2714620"/>
            <a:ext cx="1548000" cy="1401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92" name="Picture 20"/>
          <p:cNvPicPr>
            <a:picLocks noChangeAspect="1" noChangeArrowheads="1"/>
          </p:cNvPicPr>
          <p:nvPr/>
        </p:nvPicPr>
        <p:blipFill>
          <a:blip r:embed="rId1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1928794" y="3929066"/>
            <a:ext cx="1476000" cy="13008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93" name="Picture 21"/>
          <p:cNvPicPr>
            <a:picLocks noChangeAspect="1" noChangeArrowheads="1"/>
          </p:cNvPicPr>
          <p:nvPr/>
        </p:nvPicPr>
        <p:blipFill>
          <a:blip r:embed="rId1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214282" y="3429000"/>
            <a:ext cx="1620000" cy="14157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94" name="Picture 22"/>
          <p:cNvPicPr>
            <a:picLocks noChangeAspect="1" noChangeArrowheads="1"/>
          </p:cNvPicPr>
          <p:nvPr/>
        </p:nvPicPr>
        <p:blipFill>
          <a:blip r:embed="rId1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 rot="21090135">
            <a:off x="281519" y="4636826"/>
            <a:ext cx="1620000" cy="14643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95" name="Picture 23"/>
          <p:cNvPicPr>
            <a:picLocks noChangeAspect="1" noChangeArrowheads="1"/>
          </p:cNvPicPr>
          <p:nvPr/>
        </p:nvPicPr>
        <p:blipFill>
          <a:blip r:embed="rId16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5572132" y="5214950"/>
            <a:ext cx="1584000" cy="13909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96" name="Picture 24" descr="41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215074" y="1071546"/>
            <a:ext cx="1555750" cy="1160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97" name="Picture 25" descr="30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4282" y="500042"/>
            <a:ext cx="1944687" cy="1239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98" name="Picture 26" descr="37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643438" y="1142984"/>
            <a:ext cx="931863" cy="115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99" name="Picture 27" descr="40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429256" y="214290"/>
            <a:ext cx="1400175" cy="1439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03" name="Picture 31" descr="31"/>
          <p:cNvPicPr>
            <a:picLocks noChangeAspect="1" noChangeArrowheads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3683210" y="285728"/>
            <a:ext cx="1512000" cy="13549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04" name="Picture 32" descr="35"/>
          <p:cNvPicPr>
            <a:picLocks noChangeAspect="1" noChangeArrowheads="1"/>
          </p:cNvPicPr>
          <p:nvPr/>
        </p:nvPicPr>
        <p:blipFill>
          <a:blip r:embed="rId1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924841">
            <a:off x="7349226" y="281602"/>
            <a:ext cx="1501775" cy="1535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05" name="ELPH1862.wav">
            <a:hlinkClick r:id="" action="ppaction://media"/>
          </p:cNvPr>
          <p:cNvPicPr>
            <a:picLocks noRot="1" noChangeAspect="1" noChangeArrowheads="1"/>
          </p:cNvPicPr>
          <p:nvPr>
            <a:wavAudioFile r:embed="rId1" name="ELPHRG01.wav"/>
          </p:nvPr>
        </p:nvPicPr>
        <p:blipFill>
          <a:blip r:embed="rId17"/>
          <a:srcRect/>
          <a:stretch>
            <a:fillRect/>
          </a:stretch>
        </p:blipFill>
        <p:spPr bwMode="auto">
          <a:xfrm>
            <a:off x="6659563" y="3357563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06" name="ELPH1863.wav">
            <a:hlinkClick r:id="" action="ppaction://media"/>
          </p:cNvPr>
          <p:cNvPicPr>
            <a:picLocks noRot="1" noChangeAspect="1" noChangeArrowheads="1"/>
          </p:cNvPicPr>
          <p:nvPr>
            <a:wavAudioFile r:embed="rId1" name="ELPHRG01.wav"/>
          </p:nvPr>
        </p:nvPicPr>
        <p:blipFill>
          <a:blip r:embed="rId17"/>
          <a:srcRect/>
          <a:stretch>
            <a:fillRect/>
          </a:stretch>
        </p:blipFill>
        <p:spPr bwMode="auto">
          <a:xfrm>
            <a:off x="6443663" y="6021388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07" name="ELPH1864.wav">
            <a:hlinkClick r:id="" action="ppaction://media"/>
          </p:cNvPr>
          <p:cNvPicPr>
            <a:picLocks noRot="1" noChangeAspect="1" noChangeArrowheads="1"/>
          </p:cNvPicPr>
          <p:nvPr>
            <a:wavAudioFile r:embed="rId1" name="ELPHRG01.wav"/>
          </p:nvPr>
        </p:nvPicPr>
        <p:blipFill>
          <a:blip r:embed="rId17"/>
          <a:srcRect/>
          <a:stretch>
            <a:fillRect/>
          </a:stretch>
        </p:blipFill>
        <p:spPr bwMode="auto">
          <a:xfrm>
            <a:off x="900113" y="5661025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08" name="ELPH1865.wav">
            <a:hlinkClick r:id="" action="ppaction://media"/>
          </p:cNvPr>
          <p:cNvPicPr>
            <a:picLocks noRot="1" noChangeAspect="1" noChangeArrowheads="1"/>
          </p:cNvPicPr>
          <p:nvPr>
            <a:wavAudioFile r:embed="rId1" name="ELPHRG01.wav"/>
          </p:nvPr>
        </p:nvPicPr>
        <p:blipFill>
          <a:blip r:embed="rId17"/>
          <a:srcRect/>
          <a:stretch>
            <a:fillRect/>
          </a:stretch>
        </p:blipFill>
        <p:spPr bwMode="auto">
          <a:xfrm>
            <a:off x="1187450" y="4005263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09" name="j0211862.wav">
            <a:hlinkClick r:id="" action="ppaction://media"/>
          </p:cNvPr>
          <p:cNvPicPr>
            <a:picLocks noRot="1" noChangeAspect="1" noChangeArrowheads="1"/>
          </p:cNvPicPr>
          <p:nvPr>
            <a:wavAudioFile r:embed="rId2" name="j0214098.wav"/>
          </p:nvPr>
        </p:nvPicPr>
        <p:blipFill>
          <a:blip r:embed="rId17"/>
          <a:srcRect/>
          <a:stretch>
            <a:fillRect/>
          </a:stretch>
        </p:blipFill>
        <p:spPr bwMode="auto">
          <a:xfrm>
            <a:off x="8027988" y="573405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10" name="ELPH1878.wav">
            <a:hlinkClick r:id="" action="ppaction://media"/>
          </p:cNvPr>
          <p:cNvPicPr>
            <a:picLocks noRot="1" noChangeAspect="1" noChangeArrowheads="1"/>
          </p:cNvPicPr>
          <p:nvPr>
            <a:wavAudioFile r:embed="rId1" name="ELPHRG01.wav"/>
          </p:nvPr>
        </p:nvPicPr>
        <p:blipFill>
          <a:blip r:embed="rId17"/>
          <a:srcRect/>
          <a:stretch>
            <a:fillRect/>
          </a:stretch>
        </p:blipFill>
        <p:spPr bwMode="auto">
          <a:xfrm>
            <a:off x="3071802" y="450057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11" name="j0211878.wav">
            <a:hlinkClick r:id="" action="ppaction://media"/>
          </p:cNvPr>
          <p:cNvPicPr>
            <a:picLocks noRot="1" noChangeAspect="1" noChangeArrowheads="1"/>
          </p:cNvPicPr>
          <p:nvPr>
            <a:wavAudioFile r:embed="rId2" name="j0214098.wav"/>
          </p:nvPr>
        </p:nvPicPr>
        <p:blipFill>
          <a:blip r:embed="rId17"/>
          <a:srcRect/>
          <a:stretch>
            <a:fillRect/>
          </a:stretch>
        </p:blipFill>
        <p:spPr bwMode="auto">
          <a:xfrm>
            <a:off x="3779838" y="3716338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12" name="j0211879.wav">
            <a:hlinkClick r:id="" action="ppaction://media"/>
          </p:cNvPr>
          <p:cNvPicPr>
            <a:picLocks noRot="1" noChangeAspect="1" noChangeArrowheads="1"/>
          </p:cNvPicPr>
          <p:nvPr>
            <a:wavAudioFile r:embed="rId2" name="j0214098.wav"/>
          </p:nvPr>
        </p:nvPicPr>
        <p:blipFill>
          <a:blip r:embed="rId17"/>
          <a:srcRect/>
          <a:stretch>
            <a:fillRect/>
          </a:stretch>
        </p:blipFill>
        <p:spPr bwMode="auto">
          <a:xfrm>
            <a:off x="2051050" y="3068638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13" name="j0211880.wav">
            <a:hlinkClick r:id="" action="ppaction://media"/>
          </p:cNvPr>
          <p:cNvPicPr>
            <a:picLocks noRot="1" noChangeAspect="1" noChangeArrowheads="1"/>
          </p:cNvPicPr>
          <p:nvPr>
            <a:wavAudioFile r:embed="rId2" name="j0214098.wav"/>
          </p:nvPr>
        </p:nvPicPr>
        <p:blipFill>
          <a:blip r:embed="rId17"/>
          <a:srcRect/>
          <a:stretch>
            <a:fillRect/>
          </a:stretch>
        </p:blipFill>
        <p:spPr bwMode="auto">
          <a:xfrm>
            <a:off x="8215338" y="34290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15" name="j0211894.wav">
            <a:hlinkClick r:id="" action="ppaction://media"/>
          </p:cNvPr>
          <p:cNvPicPr>
            <a:picLocks noRot="1" noChangeAspect="1" noChangeArrowheads="1"/>
          </p:cNvPicPr>
          <p:nvPr>
            <a:wavAudioFile r:embed="rId2" name="j0214098.wav"/>
          </p:nvPr>
        </p:nvPicPr>
        <p:blipFill>
          <a:blip r:embed="rId17"/>
          <a:srcRect/>
          <a:stretch>
            <a:fillRect/>
          </a:stretch>
        </p:blipFill>
        <p:spPr bwMode="auto">
          <a:xfrm>
            <a:off x="5364163" y="42926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16" name="j0211895.wav">
            <a:hlinkClick r:id="" action="ppaction://media"/>
          </p:cNvPr>
          <p:cNvPicPr>
            <a:picLocks noRot="1" noChangeAspect="1" noChangeArrowheads="1"/>
          </p:cNvPicPr>
          <p:nvPr>
            <a:wavAudioFile r:embed="rId2" name="j0214098.wav"/>
          </p:nvPr>
        </p:nvPicPr>
        <p:blipFill>
          <a:blip r:embed="rId17"/>
          <a:srcRect/>
          <a:stretch>
            <a:fillRect/>
          </a:stretch>
        </p:blipFill>
        <p:spPr bwMode="auto">
          <a:xfrm>
            <a:off x="4787900" y="5805488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18" name="j0211896.wav">
            <a:hlinkClick r:id="" action="ppaction://media"/>
          </p:cNvPr>
          <p:cNvPicPr>
            <a:picLocks noRot="1" noChangeAspect="1" noChangeArrowheads="1"/>
          </p:cNvPicPr>
          <p:nvPr>
            <a:wavAudioFile r:embed="rId2" name="j0214098.wav"/>
          </p:nvPr>
        </p:nvPicPr>
        <p:blipFill>
          <a:blip r:embed="rId17"/>
          <a:srcRect/>
          <a:stretch>
            <a:fillRect/>
          </a:stretch>
        </p:blipFill>
        <p:spPr bwMode="auto">
          <a:xfrm>
            <a:off x="755650" y="2924175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20" name="j0211897.wav">
            <a:hlinkClick r:id="" action="ppaction://media"/>
          </p:cNvPr>
          <p:cNvPicPr>
            <a:picLocks noRot="1" noChangeAspect="1" noChangeArrowheads="1"/>
          </p:cNvPicPr>
          <p:nvPr>
            <a:wavAudioFile r:embed="rId2" name="j0214098.wav"/>
          </p:nvPr>
        </p:nvPicPr>
        <p:blipFill>
          <a:blip r:embed="rId17"/>
          <a:srcRect/>
          <a:stretch>
            <a:fillRect/>
          </a:stretch>
        </p:blipFill>
        <p:spPr bwMode="auto">
          <a:xfrm>
            <a:off x="2627313" y="573405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02" name="Picture 30" descr="33"/>
          <p:cNvPicPr>
            <a:picLocks noChangeAspect="1" noChangeArrowheads="1"/>
          </p:cNvPicPr>
          <p:nvPr/>
        </p:nvPicPr>
        <p:blipFill>
          <a:blip r:embed="rId1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928794" y="285728"/>
            <a:ext cx="1784350" cy="1065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01" name="Picture 29" descr="32"/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14678" y="857232"/>
            <a:ext cx="1003300" cy="163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09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100" fill="hold"/>
                                        <p:tgtEl>
                                          <p:spTgt spid="309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  <p:animClr clrSpc="rgb" dir="cw">
                                      <p:cBhvr>
                                        <p:cTn id="7" dur="100" fill="hold"/>
                                        <p:tgtEl>
                                          <p:spTgt spid="309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  <p:set>
                                      <p:cBhvr>
                                        <p:cTn id="8" dur="100" fill="hold"/>
                                        <p:tgtEl>
                                          <p:spTgt spid="309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100" fill="hold"/>
                                        <p:tgtEl>
                                          <p:spTgt spid="309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09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09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09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09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3992" fill="hold"/>
                                        <p:tgtEl>
                                          <p:spTgt spid="310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91"/>
                  </p:tgtEl>
                </p:cond>
              </p:nextCondLst>
            </p:seq>
            <p:audio>
              <p:cMediaNode showWhenStopped="0"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105"/>
                </p:tgtEl>
              </p:cMediaNode>
            </p:audio>
            <p:audio>
              <p:cMediaNode showWhenStopped="0">
                <p:cTn id="1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106"/>
                </p:tgtEl>
              </p:cMediaNode>
            </p:audio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309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 nodeType="clickPar">
                      <p:stCondLst>
                        <p:cond delay="0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3" dur="100" fill="hold"/>
                                        <p:tgtEl>
                                          <p:spTgt spid="309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  <p:animClr clrSpc="rgb" dir="cw">
                                      <p:cBhvr>
                                        <p:cTn id="24" dur="100" fill="hold"/>
                                        <p:tgtEl>
                                          <p:spTgt spid="309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  <p:set>
                                      <p:cBhvr>
                                        <p:cTn id="25" dur="100" fill="hold"/>
                                        <p:tgtEl>
                                          <p:spTgt spid="309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6" dur="100" fill="hold"/>
                                        <p:tgtEl>
                                          <p:spTgt spid="309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27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8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09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9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09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0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09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1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09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2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3" dur="3992" fill="hold"/>
                                        <p:tgtEl>
                                          <p:spTgt spid="310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95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309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 nodeType="clickPar">
                      <p:stCondLst>
                        <p:cond delay="0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8" dur="100" fill="hold"/>
                                        <p:tgtEl>
                                          <p:spTgt spid="309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  <p:animClr clrSpc="rgb" dir="cw">
                                      <p:cBhvr>
                                        <p:cTn id="39" dur="100" fill="hold"/>
                                        <p:tgtEl>
                                          <p:spTgt spid="309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  <p:set>
                                      <p:cBhvr>
                                        <p:cTn id="40" dur="100" fill="hold"/>
                                        <p:tgtEl>
                                          <p:spTgt spid="309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1" dur="100" fill="hold"/>
                                        <p:tgtEl>
                                          <p:spTgt spid="309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4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09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09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09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09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7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8" dur="3992" fill="hold"/>
                                        <p:tgtEl>
                                          <p:spTgt spid="310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94"/>
                  </p:tgtEl>
                </p:cond>
              </p:nextCondLst>
            </p:seq>
            <p:audio>
              <p:cMediaNode showWhenStopped="0">
                <p:cTn id="4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107"/>
                </p:tgtEl>
              </p:cMediaNode>
            </p:audio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309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 nodeType="clickPar">
                      <p:stCondLst>
                        <p:cond delay="0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4" dur="100" fill="hold"/>
                                        <p:tgtEl>
                                          <p:spTgt spid="309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  <p:animClr clrSpc="rgb" dir="cw">
                                      <p:cBhvr>
                                        <p:cTn id="55" dur="100" fill="hold"/>
                                        <p:tgtEl>
                                          <p:spTgt spid="309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  <p:set>
                                      <p:cBhvr>
                                        <p:cTn id="56" dur="100" fill="hold"/>
                                        <p:tgtEl>
                                          <p:spTgt spid="309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7" dur="100" fill="hold"/>
                                        <p:tgtEl>
                                          <p:spTgt spid="309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5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09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6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09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09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6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09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3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4" dur="3992" fill="hold"/>
                                        <p:tgtEl>
                                          <p:spTgt spid="310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93"/>
                  </p:tgtEl>
                </p:cond>
              </p:nextCondLst>
            </p:seq>
            <p:audio>
              <p:cMediaNode showWhenStopped="0">
                <p:cTn id="6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108"/>
                </p:tgtEl>
              </p:cMediaNode>
            </p:audio>
            <p:audio>
              <p:cMediaNode showWhenStopped="0">
                <p:cTn id="6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109"/>
                </p:tgtEl>
              </p:cMediaNode>
            </p:audio>
            <p:seq concurrent="1" nextAc="seek">
              <p:cTn id="67" restart="whenNotActive" fill="hold" evtFilter="cancelBubble" nodeType="interactiveSeq">
                <p:stCondLst>
                  <p:cond evt="onClick" delay="0">
                    <p:tgtEl>
                      <p:spTgt spid="309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8" fill="hold" nodeType="clickPar">
                      <p:stCondLst>
                        <p:cond delay="0"/>
                      </p:stCondLst>
                      <p:childTnLst>
                        <p:par>
                          <p:cTn id="6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0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71" dur="100" fill="hold"/>
                                        <p:tgtEl>
                                          <p:spTgt spid="309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  <p:animClr clrSpc="rgb" dir="cw">
                                      <p:cBhvr>
                                        <p:cTn id="72" dur="100" fill="hold"/>
                                        <p:tgtEl>
                                          <p:spTgt spid="309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  <p:set>
                                      <p:cBhvr>
                                        <p:cTn id="73" dur="100" fill="hold"/>
                                        <p:tgtEl>
                                          <p:spTgt spid="309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4" dur="100" fill="hold"/>
                                        <p:tgtEl>
                                          <p:spTgt spid="309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75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6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09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77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09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8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09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79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09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80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81" dur="3992" fill="hold"/>
                                        <p:tgtEl>
                                          <p:spTgt spid="31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92"/>
                  </p:tgtEl>
                </p:cond>
              </p:nextCondLst>
            </p:seq>
            <p:audio>
              <p:cMediaNode showWhenStopped="0">
                <p:cTn id="8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110"/>
                </p:tgtEl>
              </p:cMediaNode>
            </p:audio>
            <p:seq concurrent="1" nextAc="seek">
              <p:cTn id="83" restart="whenNotActive" fill="hold" evtFilter="cancelBubble" nodeType="interactiveSeq">
                <p:stCondLst>
                  <p:cond evt="onClick" delay="0">
                    <p:tgtEl>
                      <p:spTgt spid="308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4" fill="hold" nodeType="clickPar">
                      <p:stCondLst>
                        <p:cond delay="0"/>
                      </p:stCondLst>
                      <p:childTnLst>
                        <p:par>
                          <p:cTn id="8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6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89" dur="4745" fill="hold"/>
                                        <p:tgtEl>
                                          <p:spTgt spid="31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9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2" dur="500"/>
                                        <p:tgtEl>
                                          <p:spTgt spid="3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87"/>
                  </p:tgtEl>
                </p:cond>
              </p:nextCondLst>
            </p:seq>
            <p:audio>
              <p:cMediaNode showWhenStopped="0">
                <p:cTn id="9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111"/>
                </p:tgtEl>
              </p:cMediaNode>
            </p:audio>
            <p:seq concurrent="1" nextAc="seek">
              <p:cTn id="94" restart="whenNotActive" fill="hold" evtFilter="cancelBubble" nodeType="interactiveSeq">
                <p:stCondLst>
                  <p:cond evt="onClick" delay="0">
                    <p:tgtEl>
                      <p:spTgt spid="308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5" fill="hold" nodeType="clickPar">
                      <p:stCondLst>
                        <p:cond delay="0"/>
                      </p:stCondLst>
                      <p:childTnLst>
                        <p:par>
                          <p:cTn id="9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0" dur="4745" fill="hold"/>
                                        <p:tgtEl>
                                          <p:spTgt spid="310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0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3" dur="500"/>
                                        <p:tgtEl>
                                          <p:spTgt spid="3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86"/>
                  </p:tgtEl>
                </p:cond>
              </p:nextCondLst>
            </p:seq>
            <p:seq concurrent="1" nextAc="seek">
              <p:cTn id="104" restart="whenNotActive" fill="hold" evtFilter="cancelBubble" nodeType="interactiveSeq">
                <p:stCondLst>
                  <p:cond evt="onClick" delay="0">
                    <p:tgtEl>
                      <p:spTgt spid="308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5" fill="hold" nodeType="clickPar">
                      <p:stCondLst>
                        <p:cond delay="0"/>
                      </p:stCondLst>
                      <p:childTnLst>
                        <p:par>
                          <p:cTn id="10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0" dur="4745" fill="hold"/>
                                        <p:tgtEl>
                                          <p:spTgt spid="31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3" dur="500"/>
                                        <p:tgtEl>
                                          <p:spTgt spid="30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84"/>
                  </p:tgtEl>
                </p:cond>
              </p:nextCondLst>
            </p:seq>
            <p:audio>
              <p:cMediaNode showWhenStopped="0">
                <p:cTn id="11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112"/>
                </p:tgtEl>
              </p:cMediaNode>
            </p:audio>
            <p:seq concurrent="1" nextAc="seek">
              <p:cTn id="115" restart="whenNotActive" fill="hold" evtFilter="cancelBubble" nodeType="interactiveSeq">
                <p:stCondLst>
                  <p:cond evt="onClick" delay="0">
                    <p:tgtEl>
                      <p:spTgt spid="308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6" fill="hold" nodeType="clickPar">
                      <p:stCondLst>
                        <p:cond delay="0"/>
                      </p:stCondLst>
                      <p:childTnLst>
                        <p:par>
                          <p:cTn id="1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8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0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1" dur="4745" fill="hold"/>
                                        <p:tgtEl>
                                          <p:spTgt spid="31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2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4" dur="500"/>
                                        <p:tgtEl>
                                          <p:spTgt spid="3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89"/>
                  </p:tgtEl>
                </p:cond>
              </p:nextCondLst>
            </p:seq>
            <p:audio>
              <p:cMediaNode showWhenStopped="0">
                <p:cTn id="12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113"/>
                </p:tgtEl>
              </p:cMediaNode>
            </p:audio>
            <p:audio>
              <p:cMediaNode showWhenStopped="0">
                <p:cTn id="12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115"/>
                </p:tgtEl>
              </p:cMediaNode>
            </p:audio>
            <p:seq concurrent="1" nextAc="seek">
              <p:cTn id="127" restart="whenNotActive" fill="hold" evtFilter="cancelBubble" nodeType="interactiveSeq">
                <p:stCondLst>
                  <p:cond evt="onClick" delay="0">
                    <p:tgtEl>
                      <p:spTgt spid="308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8" fill="hold" nodeType="clickPar">
                      <p:stCondLst>
                        <p:cond delay="0"/>
                      </p:stCondLst>
                      <p:childTnLst>
                        <p:par>
                          <p:cTn id="1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2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3" dur="4745" fill="hold"/>
                                        <p:tgtEl>
                                          <p:spTgt spid="311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3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6" dur="500"/>
                                        <p:tgtEl>
                                          <p:spTgt spid="3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85"/>
                  </p:tgtEl>
                </p:cond>
              </p:nextCondLst>
            </p:seq>
            <p:audio>
              <p:cMediaNode showWhenStopped="0">
                <p:cTn id="13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116"/>
                </p:tgtEl>
              </p:cMediaNode>
            </p:audio>
            <p:audio>
              <p:cMediaNode showWhenStopped="0">
                <p:cTn id="13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118"/>
                </p:tgtEl>
              </p:cMediaNode>
            </p:audio>
            <p:seq concurrent="1" nextAc="seek">
              <p:cTn id="139" restart="whenNotActive" fill="hold" evtFilter="cancelBubble" nodeType="interactiveSeq">
                <p:stCondLst>
                  <p:cond evt="onClick" delay="0">
                    <p:tgtEl>
                      <p:spTgt spid="309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0" fill="hold" nodeType="clickPar">
                      <p:stCondLst>
                        <p:cond delay="0"/>
                      </p:stCondLst>
                      <p:childTnLst>
                        <p:par>
                          <p:cTn id="1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2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4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45" dur="4745" fill="hold"/>
                                        <p:tgtEl>
                                          <p:spTgt spid="312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4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8" dur="500"/>
                                        <p:tgtEl>
                                          <p:spTgt spid="3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90"/>
                  </p:tgtEl>
                </p:cond>
              </p:nextCondLst>
            </p:seq>
            <p:audio>
              <p:cMediaNode showWhenStopped="0">
                <p:cTn id="14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120"/>
                </p:tgtEl>
              </p:cMediaNode>
            </p:audio>
            <p:seq concurrent="1" nextAc="seek">
              <p:cTn id="150" restart="whenNotActive" fill="hold" evtFilter="cancelBubble" nodeType="interactiveSeq">
                <p:stCondLst>
                  <p:cond evt="onClick" delay="0">
                    <p:tgtEl>
                      <p:spTgt spid="308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1" fill="hold" nodeType="clickPar">
                      <p:stCondLst>
                        <p:cond delay="0"/>
                      </p:stCondLst>
                      <p:childTnLst>
                        <p:par>
                          <p:cTn id="1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56" dur="4745" fill="hold"/>
                                        <p:tgtEl>
                                          <p:spTgt spid="311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5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9" dur="500"/>
                                        <p:tgtEl>
                                          <p:spTgt spid="3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82"/>
                  </p:tgtEl>
                </p:cond>
              </p:nextCondLst>
            </p:seq>
            <p:seq concurrent="1" nextAc="seek">
              <p:cTn id="160" restart="whenNotActive" fill="hold" evtFilter="cancelBubble" nodeType="interactiveSeq">
                <p:stCondLst>
                  <p:cond evt="onClick" delay="0">
                    <p:tgtEl>
                      <p:spTgt spid="308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1" fill="hold" nodeType="clickPar">
                      <p:stCondLst>
                        <p:cond delay="0"/>
                      </p:stCondLst>
                      <p:childTnLst>
                        <p:par>
                          <p:cTn id="16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6" dur="4745" fill="hold"/>
                                        <p:tgtEl>
                                          <p:spTgt spid="311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83"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3"/>
          <p:cNvSpPr txBox="1">
            <a:spLocks/>
          </p:cNvSpPr>
          <p:nvPr/>
        </p:nvSpPr>
        <p:spPr>
          <a:xfrm>
            <a:off x="214282" y="2714620"/>
            <a:ext cx="8643998" cy="14382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0" marR="0" lvl="0" indent="0" algn="ctr" defTabSz="6858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9600" b="1" i="0" u="none" strike="noStrike" kern="1200" cap="none" spc="0" normalizeH="0" baseline="0" noProof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Boomboom" pitchFamily="2" charset="-52"/>
                <a:ea typeface="+mj-ea"/>
                <a:cs typeface="+mj-cs"/>
              </a:rPr>
              <a:t>Ты молодец!</a:t>
            </a:r>
            <a:endParaRPr kumimoji="0" lang="ru-RU" sz="9600" b="1" i="0" u="none" strike="noStrike" kern="1200" cap="none" spc="0" normalizeH="0" baseline="0" noProof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uLnTx/>
              <a:uFillTx/>
              <a:latin typeface="Boomboom" pitchFamily="2" charset="-52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553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500</TotalTime>
  <Words>9</Words>
  <Application>Microsoft Office PowerPoint</Application>
  <PresentationFormat>Экран (4:3)</PresentationFormat>
  <Paragraphs>5</Paragraphs>
  <Slides>3</Slides>
  <Notes>1</Notes>
  <HiddenSlides>0</HiddenSlides>
  <MMClips>13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8" baseType="lpstr">
      <vt:lpstr>Arial</vt:lpstr>
      <vt:lpstr>Boomboom</vt:lpstr>
      <vt:lpstr>Calibri</vt:lpstr>
      <vt:lpstr>Calibri Light</vt:lpstr>
      <vt:lpstr>553</vt:lpstr>
      <vt:lpstr>Фрукты</vt:lpstr>
      <vt:lpstr>Презентация PowerPoint</vt:lpstr>
      <vt:lpstr>Презентация PowerPoint</vt:lpstr>
    </vt:vector>
  </TitlesOfParts>
  <Company>NhT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Фрукты</dc:title>
  <dc:creator>User</dc:creator>
  <cp:lastModifiedBy>Пользователь</cp:lastModifiedBy>
  <cp:revision>25</cp:revision>
  <dcterms:created xsi:type="dcterms:W3CDTF">2012-01-21T09:38:56Z</dcterms:created>
  <dcterms:modified xsi:type="dcterms:W3CDTF">2022-11-18T05:11:08Z</dcterms:modified>
</cp:coreProperties>
</file>