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6" r:id="rId2"/>
    <p:sldId id="267" r:id="rId3"/>
    <p:sldId id="268" r:id="rId4"/>
    <p:sldId id="269" r:id="rId5"/>
    <p:sldId id="270" r:id="rId6"/>
    <p:sldId id="261" r:id="rId7"/>
    <p:sldId id="271" r:id="rId8"/>
    <p:sldId id="272" r:id="rId9"/>
    <p:sldId id="273" r:id="rId10"/>
    <p:sldId id="27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318" y="-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EABBB-2EA7-4FC2-8392-1C3A32F0407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FE410-947D-4C04-8D3B-914C7AC8D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031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800D-BFDD-423B-8963-467BD86AC265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6009-9AD4-41F5-A659-4BB6E11A3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030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800D-BFDD-423B-8963-467BD86AC265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6009-9AD4-41F5-A659-4BB6E11A3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846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800D-BFDD-423B-8963-467BD86AC265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6009-9AD4-41F5-A659-4BB6E11A3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321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800D-BFDD-423B-8963-467BD86AC265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6009-9AD4-41F5-A659-4BB6E11A3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545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800D-BFDD-423B-8963-467BD86AC265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6009-9AD4-41F5-A659-4BB6E11A3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56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800D-BFDD-423B-8963-467BD86AC265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6009-9AD4-41F5-A659-4BB6E11A3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923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800D-BFDD-423B-8963-467BD86AC265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6009-9AD4-41F5-A659-4BB6E11A3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557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800D-BFDD-423B-8963-467BD86AC265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6009-9AD4-41F5-A659-4BB6E11A3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785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800D-BFDD-423B-8963-467BD86AC265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6009-9AD4-41F5-A659-4BB6E11A3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619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800D-BFDD-423B-8963-467BD86AC265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6009-9AD4-41F5-A659-4BB6E11A3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296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800D-BFDD-423B-8963-467BD86AC265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6009-9AD4-41F5-A659-4BB6E11A3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47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3800D-BFDD-423B-8963-467BD86AC265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C6009-9AD4-41F5-A659-4BB6E11A3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779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A3715D1-3AFA-41B1-929F-D0A4A39C53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88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4C0B1F-4C86-461A-BE3D-CE3ABA8DED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163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1AF618-7500-46AB-8653-6BB7E5B68F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765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3E686E-E2D4-43ED-BEAA-1CE6169944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560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7BBEF66-A574-480A-8D39-E51C9603CE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68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2C501F1-9F11-49D5-8C73-8677AF76A6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44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FE377EE-2D87-4063-B9BA-7A4717E527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977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EC62FC2-7989-499B-84A7-2C12F21952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279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60F73B6-C130-49FA-ABBD-AF33B26028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17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319C29-66A6-492E-BF68-8C94E0A600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5662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Нина Кулагина</dc:creator>
  <cp:lastModifiedBy>Нина Кулагина</cp:lastModifiedBy>
  <cp:revision>3</cp:revision>
  <dcterms:created xsi:type="dcterms:W3CDTF">2022-11-15T12:21:06Z</dcterms:created>
  <dcterms:modified xsi:type="dcterms:W3CDTF">2022-11-18T12:12:24Z</dcterms:modified>
</cp:coreProperties>
</file>